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68" r:id="rId16"/>
    <p:sldId id="272" r:id="rId17"/>
    <p:sldId id="267" r:id="rId18"/>
    <p:sldId id="277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9DEA7-D010-4084-ABB6-CB2B82444B53}" type="datetimeFigureOut">
              <a:rPr lang="en-US" smtClean="0"/>
              <a:pPr/>
              <a:t>11/27/2013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DD6C-8535-4A86-B58C-A4466BFD344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9DEA7-D010-4084-ABB6-CB2B82444B53}" type="datetimeFigureOut">
              <a:rPr lang="en-US" smtClean="0"/>
              <a:pPr/>
              <a:t>11/27/2013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DD6C-8535-4A86-B58C-A4466BFD344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9DEA7-D010-4084-ABB6-CB2B82444B53}" type="datetimeFigureOut">
              <a:rPr lang="en-US" smtClean="0"/>
              <a:pPr/>
              <a:t>11/27/2013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DD6C-8535-4A86-B58C-A4466BFD344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9DEA7-D010-4084-ABB6-CB2B82444B53}" type="datetimeFigureOut">
              <a:rPr lang="en-US" smtClean="0"/>
              <a:pPr/>
              <a:t>11/27/2013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DD6C-8535-4A86-B58C-A4466BFD344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9DEA7-D010-4084-ABB6-CB2B82444B53}" type="datetimeFigureOut">
              <a:rPr lang="en-US" smtClean="0"/>
              <a:pPr/>
              <a:t>11/27/2013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DD6C-8535-4A86-B58C-A4466BFD344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9DEA7-D010-4084-ABB6-CB2B82444B53}" type="datetimeFigureOut">
              <a:rPr lang="en-US" smtClean="0"/>
              <a:pPr/>
              <a:t>11/27/2013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DD6C-8535-4A86-B58C-A4466BFD344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9DEA7-D010-4084-ABB6-CB2B82444B53}" type="datetimeFigureOut">
              <a:rPr lang="en-US" smtClean="0"/>
              <a:pPr/>
              <a:t>11/27/2013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DD6C-8535-4A86-B58C-A4466BFD344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9DEA7-D010-4084-ABB6-CB2B82444B53}" type="datetimeFigureOut">
              <a:rPr lang="en-US" smtClean="0"/>
              <a:pPr/>
              <a:t>11/27/2013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DD6C-8535-4A86-B58C-A4466BFD344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9DEA7-D010-4084-ABB6-CB2B82444B53}" type="datetimeFigureOut">
              <a:rPr lang="en-US" smtClean="0"/>
              <a:pPr/>
              <a:t>11/27/2013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DD6C-8535-4A86-B58C-A4466BFD344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9DEA7-D010-4084-ABB6-CB2B82444B53}" type="datetimeFigureOut">
              <a:rPr lang="en-US" smtClean="0"/>
              <a:pPr/>
              <a:t>11/27/2013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DD6C-8535-4A86-B58C-A4466BFD344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9DEA7-D010-4084-ABB6-CB2B82444B53}" type="datetimeFigureOut">
              <a:rPr lang="en-US" smtClean="0"/>
              <a:pPr/>
              <a:t>11/27/2013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DD6C-8535-4A86-B58C-A4466BFD344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9DEA7-D010-4084-ABB6-CB2B82444B53}" type="datetimeFigureOut">
              <a:rPr lang="en-US" smtClean="0"/>
              <a:pPr/>
              <a:t>11/27/2013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0DD6C-8535-4A86-B58C-A4466BFD344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.uk/url?sa=i&amp;rct=j&amp;q=funny+english&amp;source=images&amp;cd=&amp;cad=rja&amp;docid=ZasldZ02D5TTfM&amp;tbnid=OUvYpM1A7v_DUM:&amp;ved=0CAUQjRw&amp;url=http://weheartit.com/entry/48060808&amp;ei=C5rNUf3ALeSL7AbF64DwCA&amp;psig=AFQjCNFjux_PaFJ5WnSmq4g_hNHhw_9goQ&amp;ust=1372514421607027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.uk/url?sa=i&amp;rct=j&amp;q=funny+language&amp;source=images&amp;cd=&amp;cad=rja&amp;docid=AcR-lD2stx_04M&amp;tbnid=EcNjaKZBIUP0qM:&amp;ved=0CAUQjRw&amp;url=http://www.zazzle.com/i_before_e_funny_english_language_tees-235263007568515760&amp;ei=eq3fUauJLcaKhQeSzoH4CA&amp;psig=AFQjCNE-5VJqY_2bElJ19Lp-2cPSi9a-3g&amp;ust=1373699789751455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.uk/url?sa=i&amp;rct=j&amp;q=funny+language&amp;source=images&amp;cd=&amp;cad=rja&amp;docid=qV1JGJbF5NaTVM&amp;tbnid=mKktf7WMxLbF7M:&amp;ved=0CAUQjRw&amp;url=http://lynndove.wordpress.com/2012/10/26/friday-funnies-english-is-a-funny-language/&amp;ei=Tq_fUf-APYSR7AaE6ICYAg&amp;psig=AFQjCNE-5VJqY_2bElJ19Lp-2cPSi9a-3g&amp;ust=1373699789751455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.uk/url?sa=i&amp;rct=j&amp;q=funny+language&amp;source=images&amp;cd=&amp;cad=rja&amp;docid=d1nnLgOoKwy50M&amp;tbnid=z32cuHbfuZ6dhM:&amp;ved=0CAUQjRw&amp;url=http://themetapicture.com/grammatically-awkward/&amp;ei=va_fUd36KeqM7Aa2q4CwBg&amp;psig=AFQjCNE-5VJqY_2bElJ19Lp-2cPSi9a-3g&amp;ust=1373699789751455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.uk/url?sa=i&amp;rct=j&amp;q=funny+english&amp;source=images&amp;cd=&amp;cad=rja&amp;docid=Lsr5SHG_K7CMjM&amp;tbnid=UqKSBY1s29aXHM:&amp;ved=0CAUQjRw&amp;url=http://www.funnypart.com/funny/speaking-english.shtml&amp;ei=D7HfUfrYHLGO7Aan4YGoCA&amp;psig=AFQjCNE5XJ4RdfFf75acXdjh4d2ULkK3rg&amp;ust=1373700672120397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.uk/url?sa=i&amp;rct=j&amp;q=funny+language&amp;source=images&amp;cd=&amp;cad=rja&amp;docid=qV1JGJbF5NaTVM&amp;tbnid=mKktf7WMxLbF7M:&amp;ved=0CAUQjRw&amp;url=http://imgfave.com/view/2725949&amp;ei=L6_fUebQL6mK7AaSpIGIAg&amp;psig=AFQjCNE-5VJqY_2bElJ19Lp-2cPSi9a-3g&amp;ust=1373699789751455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.uk/url?sa=i&amp;rct=j&amp;q=funny+english&amp;source=images&amp;cd=&amp;cad=rja&amp;docid=zFonUe-0RANBvM&amp;tbnid=col0lCyMrBuHiM:&amp;ved=0CAUQjRw&amp;url=http://kootation.com/english-teacher-funny-image-quote-300x300-jpg.html&amp;ei=FLLfUfL4G5Dn7AbAiYCYBA&amp;psig=AFQjCNE5XJ4RdfFf75acXdjh4d2ULkK3rg&amp;ust=1373700672120397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.uk/url?sa=i&amp;rct=j&amp;q=english+is+a+crazy+language&amp;source=images&amp;cd=&amp;cad=rja&amp;docid=Q92gdvS_4Qv3HM&amp;tbnid=k1PrOWniaNB4WM:&amp;ved=0CAUQjRw&amp;url=http://www.paulnoll.com/Books/Clear-English/Crazy-English-1.html&amp;ei=hZvNUcmBLeaw7AaulYDQBw&amp;psig=AFQjCNHr8ApcA_1KMxH1O9pBnhQNi7srDQ&amp;ust=1372515570725749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google.co.uk/url?sa=i&amp;rct=j&amp;q=french+words+in+english+language&amp;source=images&amp;cd=&amp;cad=rja&amp;docid=jokj6lxuY3qTdM&amp;tbnid=iNcCrPbdOwNGpM:&amp;ved=0CAUQjRw&amp;url=http://blogx.co.uk/Main.asp?YearMonth=200610&amp;ei=jtbfUfyLHoWLhQfvrIHgCw&amp;psig=AFQjCNHSXXGx0TTzdgHdYTKu-trUPUUIsw&amp;ust=1373710282488222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french%20language&amp;source=images&amp;cd=&amp;cad=rja&amp;docid=F1MTSV38MQlp7M&amp;tbnid=PG999cOcWDnbPM:&amp;ved=0CAUQjRw&amp;url=http://www.meetup.com/Vancouver-French-Meetup/&amp;ei=oNTfUe_ACtKf7AamxICIBg&amp;psig=AFQjCNGcO3ZXNsdw9IrO4bv1sDHzHJTjIg&amp;ust=1373709716838666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uk/url?sa=i&amp;rct=j&amp;q=funny+english&amp;source=images&amp;cd=&amp;cad=rja&amp;docid=VH7OZfCvywmgvM&amp;tbnid=dsuH-elVuC6hSM:&amp;ved=0CAUQjRw&amp;url=http://www.democraticunderground.com/1018171642&amp;ei=PpfNUciWBOnX7AbGooG4Aw&amp;psig=AFQjCNFjux_PaFJ5WnSmq4g_hNHhw_9goQ&amp;ust=1372514421607027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o.uk/url?sa=i&amp;rct=j&amp;q=french%20language&amp;source=images&amp;cd=&amp;cad=rja&amp;docid=PvZVd589OBDNrM&amp;tbnid=AR4Y776DRuPgkM:&amp;ved=0CAUQjRw&amp;url=http://dept.clcillinois.edu/for/French-SU12.html&amp;ei=xNTfUaugJKfC7AbbuYGoDg&amp;psig=AFQjCNGcO3ZXNsdw9IrO4bv1sDHzHJTjIg&amp;ust=1373709716838666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google.co.uk/url?sa=i&amp;rct=j&amp;q=french%20language&amp;source=images&amp;cd=&amp;cad=rja&amp;docid=PvZVd589OBDNrM&amp;tbnid=AR4Y776DRuPgkM:&amp;ved=0CAUQjRw&amp;url=http://www.pimsleur.com/Learn-French/About-This-Language&amp;ei=B9XfUfWgB6KN7QbClIGgCg&amp;psig=AFQjCNGcO3ZXNsdw9IrO4bv1sDHzHJTjIg&amp;ust=137370971683866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hyperlink" Target="http://www.google.co.uk/url?sa=i&amp;rct=j&amp;q=french%20language&amp;source=images&amp;cd=&amp;cad=rja&amp;docid=NF_TejXahv9VAM&amp;tbnid=EnEoOxQalgK5UM:&amp;ved=0CAUQjRw&amp;url=http://the7eme.aup.edu/post-aup-studies-in-france/&amp;ei=Z9XfUdzEKcWI7Aak7IDIDA&amp;psig=AFQjCNGcO3ZXNsdw9IrO4bv1sDHzHJTjIg&amp;ust=1373709716838666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hyperlink" Target="http://jobspapa.com/id20/animated-french-flag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.uk/url?sa=i&amp;rct=j&amp;q=funny+english&amp;source=images&amp;cd=&amp;cad=rja&amp;docid=VH7OZfCvywmgvM&amp;tbnid=dsuH-elVuC6hSM:&amp;ved=0CAUQjRw&amp;url=http://themetapicture.com/why-english-is-hard-to-learn/&amp;ei=1JfNUd3uNOep7AaOj4C4CQ&amp;psig=AFQjCNFjux_PaFJ5WnSmq4g_hNHhw_9goQ&amp;ust=1372514421607027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.uk/url?sa=i&amp;rct=j&amp;q=funny+english&amp;source=images&amp;cd=&amp;cad=rja&amp;docid=So-EvNlRFPgCmM&amp;tbnid=lpn50WgRxxDBSM:&amp;ved=0CAUQjRw&amp;url=http://themetapicture.com/save-a-persons-life/&amp;ei=IZjNUeP4KLCf7gaqsIDwBg&amp;psig=AFQjCNFjux_PaFJ5WnSmq4g_hNHhw_9goQ&amp;ust=1372514421607027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.uk/url?sa=i&amp;rct=j&amp;q=funny+english&amp;source=images&amp;cd=&amp;cad=rja&amp;docid=So-EvNlRFPgCmM&amp;tbnid=lpn50WgRxxDBSM:&amp;ved=0CAUQjRw&amp;url=http://funnyasduck.net/post/14281&amp;ei=MpjNUemuKa7g7QbmlYDoBg&amp;psig=AFQjCNFjux_PaFJ5WnSmq4g_hNHhw_9goQ&amp;ust=1372514421607027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.uk/url?sa=i&amp;rct=j&amp;q=funny+english&amp;source=images&amp;cd=&amp;cad=rja&amp;docid=So-EvNlRFPgCmM&amp;tbnid=lpn50WgRxxDBSM:&amp;ved=0CAUQjRw&amp;url=http://www.chaseforfun.com/viewImage.php?image=Funny-english-facts&amp;ei=SZjNUf3lEOmO7Qb87IH4BA&amp;psig=AFQjCNFjux_PaFJ5WnSmq4g_hNHhw_9goQ&amp;ust=1372514421607027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.uk/url?sa=i&amp;rct=j&amp;q=funny+english&amp;source=images&amp;cd=&amp;cad=rja&amp;docid=wMKV7CbzTW0_sM&amp;tbnid=pjB20LO4DMpukM:&amp;ved=0CAUQjRw&amp;url=http://themetapicture.com/the-english-language/&amp;ei=l5jNUaSKIO_B7AaGzYHYCg&amp;psig=AFQjCNFjux_PaFJ5WnSmq4g_hNHhw_9goQ&amp;ust=1372514421607027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.uk/url?sa=i&amp;rct=j&amp;q=funny+english&amp;source=images&amp;cd=&amp;cad=rja&amp;docid=llGc4EHXiWfDAM&amp;tbnid=qVxpf3QFXBDpNM:&amp;ved=0CAUQjRw&amp;url=http://www.instanthumour.com/funny-english-language&amp;ei=yJjNUcXcIqqN7QbXkIEQ&amp;psig=AFQjCNFjux_PaFJ5WnSmq4g_hNHhw_9goQ&amp;ust=1372514421607027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.uk/url?sa=i&amp;rct=j&amp;q=funny+english&amp;source=images&amp;cd=&amp;cad=rja&amp;docid=RM0-FE4H5WTQuM&amp;tbnid=wxN6tEguQFCw2M:&amp;ved=0CAUQjRw&amp;url=http://themetapicture.com/english-is-a-crazy-language/&amp;ei=KpnNUYfCI8mN7QartoHYAg&amp;psig=AFQjCNFjux_PaFJ5WnSmq4g_hNHhw_9goQ&amp;ust=1372514421607027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ENGLISH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Or... is </a:t>
            </a:r>
            <a:r>
              <a:rPr lang="en-GB" b="1" dirty="0" smtClean="0"/>
              <a:t>FRENCH</a:t>
            </a:r>
            <a:r>
              <a:rPr lang="en-GB" dirty="0" smtClean="0"/>
              <a:t> that difficult after all?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 descr="http://data.whicdn.com/images/48060808/16546_524518260916178_681151819_n_large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14972" y="1600200"/>
            <a:ext cx="471405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ttp://rlv.zcache.com/i_before_e_funny_english_language_tees-r8601003b399a47ca9d201b0f639421f1_8naxt_512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7650" name="Picture 2" descr="http://lynndove.files.wordpress.com/2012/10/when-english-teachers-snap.jpg?w=714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338535" y="1600200"/>
            <a:ext cx="4466929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6626" name="Picture 2" descr="http://themetapicture.com/media/funny-poor-grammar-English-language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00250" y="2272506"/>
            <a:ext cx="5143500" cy="3181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8674" name="Picture 2" descr="http://funnyfilez.funnypart.com/pictures/FunnyPart-com-speaking_english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77101" y="1600200"/>
            <a:ext cx="558979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5604" name="Picture 4" descr="http://t1.gstatic.com/images?q=tbn:ANd9GcROeKFNnFFk4z_okuCEuXJ_KslzF_5U_-pcfajWnMK0a5CMbYQP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49" y="1963974"/>
            <a:ext cx="7894058" cy="39720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29698" name="Picture 2" descr="http://thumbpress.com/wp-content/uploads/2013/04/Dear-English-Teacher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357297"/>
            <a:ext cx="3725566" cy="53210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3554" name="Picture 2" descr="http://t3.gstatic.com/images?q=tbn:ANd9GcRSgCt3gTpAeHNkqM1OTBdcLlmrZsWnuwAkns_50tWCKlohpgUB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143240" y="1494198"/>
            <a:ext cx="2857520" cy="48511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THE ORIGIN OF ENGLISH WORDS</a:t>
            </a:r>
            <a:endParaRPr lang="en-GB" b="1" dirty="0"/>
          </a:p>
        </p:txBody>
      </p:sp>
      <p:pic>
        <p:nvPicPr>
          <p:cNvPr id="34818" name="Picture 2" descr="http://blogx.co.uk/Images/Articles/Entry535_3368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889691"/>
            <a:ext cx="5911048" cy="37332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1746" name="Picture 2" descr="http://t1.gstatic.com/images?q=tbn:ANd9GcRAWM5tlQCxzVA0NBdAfTdrFyFhdImPunggwuOqgcY0boQ3qCjiX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4687" y="2571744"/>
            <a:ext cx="4079383" cy="2714644"/>
          </a:xfrm>
          <a:prstGeom prst="rect">
            <a:avLst/>
          </a:prstGeom>
          <a:noFill/>
        </p:spPr>
      </p:pic>
      <p:pic>
        <p:nvPicPr>
          <p:cNvPr id="31748" name="Picture 4" descr="http://photos1.meetupstatic.com/photos/event/1/a/5/6/global_114846742.jpe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933" y="2500306"/>
            <a:ext cx="3277741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ttp://sphotos-b.xx.fbcdn.net/hphotos-ash3/562677_10151008514786299_1535060441_n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500174"/>
            <a:ext cx="5097560" cy="52619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6" descr="http://dept.clcillinois.edu/for/SpeakingLanguages/French-SpeakingNations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2770" name="Picture 2" descr="http://cms.supadu.com/images/working/s285586/1.pn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48" y="2786058"/>
            <a:ext cx="8229600" cy="3840480"/>
          </a:xfrm>
          <a:prstGeom prst="rect">
            <a:avLst/>
          </a:prstGeom>
          <a:noFill/>
        </p:spPr>
      </p:pic>
      <p:pic>
        <p:nvPicPr>
          <p:cNvPr id="32772" name="Picture 4" descr="http://the7eme.aup.edu/wp-content/uploads/2013/03/ici-parle-francais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214290"/>
            <a:ext cx="3786214" cy="2562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FANCY LEARNING FRENCH?</a:t>
            </a:r>
            <a:endParaRPr lang="en-GB" b="1" dirty="0"/>
          </a:p>
        </p:txBody>
      </p:sp>
      <p:pic>
        <p:nvPicPr>
          <p:cNvPr id="1026" name="Picture 2" descr="http://www.flagsofallcountries.com/European_Union/France/French/france_lc.gif">
            <a:hlinkClick r:id="rId2"/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62842" y="1857365"/>
            <a:ext cx="4917074" cy="37278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8" name="Picture 4" descr="http://cdn.themetapicture.com/media/funny-english-language-rhyme-poetry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13378" y="1600200"/>
            <a:ext cx="3517244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http://themetapicture.com/media/funny-english-punctuation-quote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95512" y="1981994"/>
            <a:ext cx="4752975" cy="3762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 descr="http://funnyasduck.net/wp-content/uploads/2013/03/funny-practical-english-comic-meteor-pics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90750" y="1867694"/>
            <a:ext cx="4762500" cy="3990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 descr="http://www.chaseforfun.com/data/images/Status/Funny-english-facts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834356"/>
            <a:ext cx="6096000" cy="4057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314" name="Picture 2" descr="http://themetapicture.com/media/funny-english-language-sucks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00250" y="1939131"/>
            <a:ext cx="5143500" cy="3848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290" name="Picture 2" descr="http://asset4.instanthumour.com/wp-content/uploads/2012/11/funny-english-language_e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69932" y="1600200"/>
            <a:ext cx="540413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266" name="Picture 2" descr="http://themetapicture.com/media/funny-english-is-crazy-language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643050"/>
            <a:ext cx="6116862" cy="49501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20</Words>
  <Application>Microsoft Office PowerPoint</Application>
  <PresentationFormat>On-screen Show (4:3)</PresentationFormat>
  <Paragraphs>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ENGLISH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 </vt:lpstr>
      <vt:lpstr>Slide 17</vt:lpstr>
      <vt:lpstr>THE ORIGIN OF ENGLISH WORDS</vt:lpstr>
      <vt:lpstr>Slide 19</vt:lpstr>
      <vt:lpstr>Slide 20</vt:lpstr>
      <vt:lpstr>Slide 21</vt:lpstr>
      <vt:lpstr>FANCY LEARNING FRENCH?</vt:lpstr>
    </vt:vector>
  </TitlesOfParts>
  <Company>Caistor Grammer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</dc:title>
  <dc:creator>andy.holland</dc:creator>
  <cp:lastModifiedBy>andy.holland</cp:lastModifiedBy>
  <cp:revision>12</cp:revision>
  <dcterms:created xsi:type="dcterms:W3CDTF">2013-06-28T14:02:14Z</dcterms:created>
  <dcterms:modified xsi:type="dcterms:W3CDTF">2013-11-27T15:39:53Z</dcterms:modified>
</cp:coreProperties>
</file>