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3AD2-7E85-4EC2-89CC-94BFB891F94B}" type="datetimeFigureOut">
              <a:rPr lang="en-US" smtClean="0"/>
              <a:pPr/>
              <a:t>12/14/2016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EC2D-814D-4A2F-828D-4A3C6F867A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encore des HOMOPHONES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tx1"/>
                </a:solidFill>
              </a:rPr>
              <a:t>deuxième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série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NECK, HIT &amp; COST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			    	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Image result for ne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857500" cy="2857500"/>
          </a:xfrm>
          <a:prstGeom prst="rect">
            <a:avLst/>
          </a:prstGeom>
          <a:noFill/>
        </p:spPr>
      </p:pic>
      <p:pic>
        <p:nvPicPr>
          <p:cNvPr id="43012" name="Picture 4" descr="Image result for h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3462335" cy="4105275"/>
          </a:xfrm>
          <a:prstGeom prst="rect">
            <a:avLst/>
          </a:prstGeom>
          <a:noFill/>
        </p:spPr>
      </p:pic>
      <p:pic>
        <p:nvPicPr>
          <p:cNvPr id="43014" name="Picture 6" descr="Image result for co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428736"/>
            <a:ext cx="213926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NECK, HIT &amp; COST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COU			    	COUP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COÛT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BELIEVED, RAW, FLOOD, WINE</a:t>
            </a:r>
            <a:endParaRPr lang="en-GB" b="1" dirty="0"/>
          </a:p>
        </p:txBody>
      </p:sp>
      <p:pic>
        <p:nvPicPr>
          <p:cNvPr id="40962" name="Picture 2" descr="Image result for th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512954" cy="4525963"/>
          </a:xfrm>
          <a:prstGeom prst="rect">
            <a:avLst/>
          </a:prstGeom>
          <a:noFill/>
        </p:spPr>
      </p:pic>
      <p:pic>
        <p:nvPicPr>
          <p:cNvPr id="40964" name="Picture 4" descr="Image result for raw food m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4200525" cy="2590800"/>
          </a:xfrm>
          <a:prstGeom prst="rect">
            <a:avLst/>
          </a:prstGeom>
          <a:noFill/>
        </p:spPr>
      </p:pic>
      <p:pic>
        <p:nvPicPr>
          <p:cNvPr id="40966" name="Picture 6" descr="Image result for fl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14752"/>
            <a:ext cx="3113048" cy="2334786"/>
          </a:xfrm>
          <a:prstGeom prst="rect">
            <a:avLst/>
          </a:prstGeom>
          <a:noFill/>
        </p:spPr>
      </p:pic>
      <p:pic>
        <p:nvPicPr>
          <p:cNvPr id="3" name="Picture 2" descr="Image result for FRENCH WINE BOT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928942"/>
            <a:ext cx="1800818" cy="3929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BELIEVED, RAW, FLOOD &amp; WINE YEAR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CRU				</a:t>
            </a:r>
            <a:r>
              <a:rPr lang="en-GB" sz="6000" b="1" dirty="0" err="1" smtClean="0">
                <a:solidFill>
                  <a:srgbClr val="FF0000"/>
                </a:solidFill>
              </a:rPr>
              <a:t>CRU</a:t>
            </a:r>
            <a:endParaRPr lang="en-GB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LA CRUE			UN CRU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GIVE &amp; DATA</a:t>
            </a:r>
            <a:endParaRPr lang="en-GB" b="1" dirty="0"/>
          </a:p>
        </p:txBody>
      </p:sp>
      <p:pic>
        <p:nvPicPr>
          <p:cNvPr id="38916" name="Picture 4" descr="Image result for G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37"/>
            <a:ext cx="4425415" cy="3313677"/>
          </a:xfrm>
          <a:prstGeom prst="rect">
            <a:avLst/>
          </a:prstGeom>
          <a:noFill/>
        </p:spPr>
      </p:pic>
      <p:pic>
        <p:nvPicPr>
          <p:cNvPr id="38918" name="Picture 6" descr="Image result for 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549" y="1857363"/>
            <a:ext cx="3562227" cy="368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GIVE &amp; DATA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DONNER	LES DONNÉES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WIRE</a:t>
            </a:r>
            <a:r>
              <a:rPr lang="en-GB" dirty="0" smtClean="0"/>
              <a:t>/</a:t>
            </a:r>
            <a:r>
              <a:rPr lang="en-GB" b="1" dirty="0" smtClean="0"/>
              <a:t>LINE &amp; QUEUE</a:t>
            </a:r>
            <a:endParaRPr lang="en-GB" b="1" dirty="0"/>
          </a:p>
        </p:txBody>
      </p:sp>
      <p:pic>
        <p:nvPicPr>
          <p:cNvPr id="36866" name="Picture 2" descr="Image result for WI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724274" cy="2482849"/>
          </a:xfrm>
          <a:prstGeom prst="rect">
            <a:avLst/>
          </a:prstGeom>
          <a:noFill/>
        </p:spPr>
      </p:pic>
      <p:pic>
        <p:nvPicPr>
          <p:cNvPr id="36868" name="Picture 4" descr="Image result for QUE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644649" cy="308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WIRE, LINE &amp; QUEUE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 FIL			UNE FILE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FAITH, LIVER &amp; TIMES</a:t>
            </a:r>
            <a:endParaRPr lang="en-GB" b="1" dirty="0"/>
          </a:p>
        </p:txBody>
      </p:sp>
      <p:pic>
        <p:nvPicPr>
          <p:cNvPr id="34818" name="Picture 2" descr="Image result for li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3304550" cy="2125659"/>
          </a:xfrm>
          <a:prstGeom prst="rect">
            <a:avLst/>
          </a:prstGeom>
          <a:noFill/>
        </p:spPr>
      </p:pic>
      <p:pic>
        <p:nvPicPr>
          <p:cNvPr id="34820" name="Picture 4" descr="Image result for fai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062275" cy="2039511"/>
          </a:xfrm>
          <a:prstGeom prst="rect">
            <a:avLst/>
          </a:prstGeom>
          <a:noFill/>
        </p:spPr>
      </p:pic>
      <p:pic>
        <p:nvPicPr>
          <p:cNvPr id="34822" name="Picture 6" descr="Image result for mathematical ti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643050"/>
            <a:ext cx="1912941" cy="2475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FAITH, LIVER &amp; TIMES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LA FOI			LE FOIE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UNE FOIS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OUCH &amp; GARLIC</a:t>
            </a:r>
            <a:endParaRPr lang="en-GB" b="1" dirty="0"/>
          </a:p>
        </p:txBody>
      </p:sp>
      <p:pic>
        <p:nvPicPr>
          <p:cNvPr id="51202" name="Picture 2" descr="Image result for garl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857364"/>
            <a:ext cx="4595806" cy="3506308"/>
          </a:xfrm>
          <a:prstGeom prst="rect">
            <a:avLst/>
          </a:prstGeom>
          <a:noFill/>
        </p:spPr>
      </p:pic>
      <p:pic>
        <p:nvPicPr>
          <p:cNvPr id="51204" name="Picture 4" descr="Image result for o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43764"/>
            <a:ext cx="3429024" cy="247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JELLY, ICING &amp; FREEZE</a:t>
            </a:r>
            <a:endParaRPr lang="en-GB" b="1" dirty="0"/>
          </a:p>
        </p:txBody>
      </p:sp>
      <p:pic>
        <p:nvPicPr>
          <p:cNvPr id="32774" name="Picture 6" descr="Image result for wobbly jell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857500" cy="1905000"/>
          </a:xfrm>
          <a:prstGeom prst="rect">
            <a:avLst/>
          </a:prstGeom>
          <a:noFill/>
        </p:spPr>
      </p:pic>
      <p:pic>
        <p:nvPicPr>
          <p:cNvPr id="32776" name="Picture 8" descr="Image result for piped i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643314"/>
            <a:ext cx="2786058" cy="2321715"/>
          </a:xfrm>
          <a:prstGeom prst="rect">
            <a:avLst/>
          </a:prstGeom>
          <a:noFill/>
        </p:spPr>
      </p:pic>
      <p:pic>
        <p:nvPicPr>
          <p:cNvPr id="32778" name="Picture 10" descr="Image result for free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714600" cy="214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JELLY, ICING &amp; FREEZE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LA GELÉE</a:t>
            </a:r>
            <a:r>
              <a:rPr lang="en-GB" sz="6000" b="1" smtClean="0">
                <a:solidFill>
                  <a:srgbClr val="FF0000"/>
                </a:solidFill>
              </a:rPr>
              <a:t>	</a:t>
            </a:r>
            <a:r>
              <a:rPr lang="en-GB" sz="6000" b="1">
                <a:solidFill>
                  <a:srgbClr val="FF0000"/>
                </a:solidFill>
              </a:rPr>
              <a:t>	</a:t>
            </a:r>
            <a:r>
              <a:rPr lang="en-GB" sz="6000" b="1" smtClean="0">
                <a:solidFill>
                  <a:srgbClr val="FF0000"/>
                </a:solidFill>
              </a:rPr>
              <a:t>LA </a:t>
            </a:r>
            <a:r>
              <a:rPr lang="en-GB" sz="6000" b="1" dirty="0" smtClean="0">
                <a:solidFill>
                  <a:srgbClr val="FF0000"/>
                </a:solidFill>
              </a:rPr>
              <a:t>GELÉE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GELER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MOTHER, SEA, MAYOR</a:t>
            </a:r>
            <a:endParaRPr lang="en-GB" b="1" dirty="0"/>
          </a:p>
        </p:txBody>
      </p:sp>
      <p:pic>
        <p:nvPicPr>
          <p:cNvPr id="30722" name="Picture 2" descr="Image result for moth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724274" cy="2482849"/>
          </a:xfrm>
          <a:prstGeom prst="rect">
            <a:avLst/>
          </a:prstGeom>
          <a:noFill/>
        </p:spPr>
      </p:pic>
      <p:sp>
        <p:nvSpPr>
          <p:cNvPr id="30724" name="AutoShape 4" descr="Image result for s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6" name="AutoShape 6" descr="Image result for s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30" name="Picture 10" descr="http://weknowyourdreams.com/images/sea/sea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86256"/>
            <a:ext cx="4272953" cy="1857388"/>
          </a:xfrm>
          <a:prstGeom prst="rect">
            <a:avLst/>
          </a:prstGeom>
          <a:noFill/>
        </p:spPr>
      </p:pic>
      <p:pic>
        <p:nvPicPr>
          <p:cNvPr id="30736" name="Picture 16" descr="Image result for may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643050"/>
            <a:ext cx="1903388" cy="2487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MOTHER, SEA, MAYOR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MÈRE			LA MER</a:t>
            </a:r>
          </a:p>
          <a:p>
            <a:pPr marL="0" indent="0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MAIRE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PAN, STOVE </a:t>
            </a:r>
            <a:r>
              <a:rPr lang="en-GB" b="1" dirty="0"/>
              <a:t>&amp; HAIR</a:t>
            </a:r>
            <a:endParaRPr lang="en-GB" dirty="0"/>
          </a:p>
        </p:txBody>
      </p:sp>
      <p:pic>
        <p:nvPicPr>
          <p:cNvPr id="28674" name="Picture 2" descr="Image result for frying p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2482849" cy="2482849"/>
          </a:xfrm>
          <a:prstGeom prst="rect">
            <a:avLst/>
          </a:prstGeom>
          <a:noFill/>
        </p:spPr>
      </p:pic>
      <p:pic>
        <p:nvPicPr>
          <p:cNvPr id="28676" name="Picture 4" descr="Image result for wood burning st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071920" cy="1218096"/>
          </a:xfrm>
          <a:prstGeom prst="rect">
            <a:avLst/>
          </a:prstGeom>
          <a:noFill/>
        </p:spPr>
      </p:pic>
      <p:pic>
        <p:nvPicPr>
          <p:cNvPr id="28678" name="Picture 6" descr="Image result for body 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86190"/>
            <a:ext cx="3917874" cy="235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PAN, STOVE &amp; HAIR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UNE POÊLE		</a:t>
            </a:r>
            <a:r>
              <a:rPr lang="en-GB" sz="6000" b="1" dirty="0">
                <a:solidFill>
                  <a:srgbClr val="FF0000"/>
                </a:solidFill>
              </a:rPr>
              <a:t> </a:t>
            </a:r>
            <a:r>
              <a:rPr lang="en-GB" sz="6000" b="1" dirty="0" smtClean="0">
                <a:solidFill>
                  <a:srgbClr val="FF0000"/>
                </a:solidFill>
              </a:rPr>
              <a:t>UN </a:t>
            </a:r>
            <a:r>
              <a:rPr lang="en-GB" sz="6000" b="1" dirty="0">
                <a:solidFill>
                  <a:srgbClr val="FF0000"/>
                </a:solidFill>
              </a:rPr>
              <a:t>POÊLE </a:t>
            </a:r>
            <a:r>
              <a:rPr lang="en-GB" sz="6000" b="1" dirty="0" smtClean="0">
                <a:solidFill>
                  <a:srgbClr val="FF0000"/>
                </a:solidFill>
              </a:rPr>
              <a:t>UN POIL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DIRTY &amp; ROOM</a:t>
            </a:r>
            <a:endParaRPr lang="en-GB" b="1" dirty="0"/>
          </a:p>
        </p:txBody>
      </p:sp>
      <p:pic>
        <p:nvPicPr>
          <p:cNvPr id="26634" name="Picture 10" descr="Image result for roo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643182"/>
            <a:ext cx="4162412" cy="2081206"/>
          </a:xfrm>
          <a:prstGeom prst="rect">
            <a:avLst/>
          </a:prstGeom>
          <a:noFill/>
        </p:spPr>
      </p:pic>
      <p:pic>
        <p:nvPicPr>
          <p:cNvPr id="26636" name="Picture 12" descr="Image result for di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671874" cy="214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6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DIRTY &amp; ROOM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SALE			UNE SALLE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DRUNK, PENNY &amp; UNDER</a:t>
            </a:r>
            <a:endParaRPr lang="en-GB" b="1" dirty="0"/>
          </a:p>
        </p:txBody>
      </p:sp>
      <p:pic>
        <p:nvPicPr>
          <p:cNvPr id="1026" name="Picture 2" descr="Image result for dru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7" y="1556792"/>
            <a:ext cx="3144349" cy="23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british pe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british pen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british pen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der pre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79984"/>
            <a:ext cx="2697088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DRUNK, PENNY &amp; UNDER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smtClean="0">
                <a:solidFill>
                  <a:srgbClr val="FF0000"/>
                </a:solidFill>
              </a:rPr>
              <a:t>SO</a:t>
            </a:r>
            <a:r>
              <a:rPr lang="en-GB" sz="6000" b="1" smtClean="0">
                <a:solidFill>
                  <a:srgbClr val="FF0000"/>
                </a:solidFill>
                <a:latin typeface="Calibri"/>
                <a:cs typeface="Calibri"/>
              </a:rPr>
              <a:t>Û</a:t>
            </a:r>
            <a:r>
              <a:rPr lang="en-GB" sz="6000" b="1" smtClean="0">
                <a:solidFill>
                  <a:srgbClr val="FF0000"/>
                </a:solidFill>
              </a:rPr>
              <a:t>L</a:t>
            </a:r>
            <a:r>
              <a:rPr lang="en-GB" sz="6000" b="1" dirty="0" smtClean="0">
                <a:solidFill>
                  <a:srgbClr val="FF0000"/>
                </a:solidFill>
              </a:rPr>
              <a:t>				UN SOU</a:t>
            </a:r>
          </a:p>
          <a:p>
            <a:pPr marL="0" indent="0"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SOUS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OUCH &amp; GARLIC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AÏE				AIL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MAY, BUT, I PUT, MY</a:t>
            </a:r>
            <a:endParaRPr lang="en-GB" b="1" dirty="0"/>
          </a:p>
        </p:txBody>
      </p:sp>
      <p:pic>
        <p:nvPicPr>
          <p:cNvPr id="2050" name="Picture 2" descr="Image result for may mon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90" y="1680870"/>
            <a:ext cx="2145732" cy="17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5396"/>
            <a:ext cx="3314236" cy="21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0" y="4205687"/>
            <a:ext cx="2383408" cy="1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MAY, BUT, I PUT, MY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MAI				MAIS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METS				MES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EVIL, HURT, MALE, TRUNK</a:t>
            </a:r>
            <a:endParaRPr lang="en-GB" b="1" dirty="0"/>
          </a:p>
        </p:txBody>
      </p:sp>
      <p:pic>
        <p:nvPicPr>
          <p:cNvPr id="3082" name="Picture 10" descr="Image result for ev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hurt kn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75603"/>
            <a:ext cx="2324992" cy="15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tru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00" y="3933056"/>
            <a:ext cx="27270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EVIL, HURT, MALE, TRUNK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LE MAL			</a:t>
            </a:r>
            <a:r>
              <a:rPr lang="en-GB" sz="6000" b="1" dirty="0" err="1" smtClean="0">
                <a:solidFill>
                  <a:srgbClr val="FF0000"/>
                </a:solidFill>
              </a:rPr>
              <a:t>MAL</a:t>
            </a:r>
            <a:endParaRPr lang="en-GB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 MÂLE		UN MALLE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MINT, MANTIS</a:t>
            </a:r>
            <a:endParaRPr lang="en-GB" b="1" dirty="0"/>
          </a:p>
        </p:txBody>
      </p:sp>
      <p:pic>
        <p:nvPicPr>
          <p:cNvPr id="4104" name="Picture 8" descr="Image result for m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898460" cy="2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an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131656" cy="28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MINT, MANTIS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LA MENTHE  UNE MANTE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POND, FED UP</a:t>
            </a:r>
            <a:endParaRPr lang="en-GB" b="1" dirty="0"/>
          </a:p>
        </p:txBody>
      </p:sp>
      <p:pic>
        <p:nvPicPr>
          <p:cNvPr id="5122" name="Picture 2" descr="Image result for po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4608512" cy="30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73" y="3573016"/>
            <a:ext cx="4566609" cy="2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POND, FED UP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UNE MARE		MARRE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CRUMB, PUT</a:t>
            </a:r>
            <a:endParaRPr lang="en-GB" b="1" dirty="0"/>
          </a:p>
        </p:txBody>
      </p:sp>
      <p:sp>
        <p:nvSpPr>
          <p:cNvPr id="10" name="AutoShape 16" descr="Image result for p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6" name="Picture 22" descr="Image result for p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55721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Image result for bread cr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010107"/>
            <a:ext cx="3679578" cy="307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CRUMB, PUT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LA MIE			MIS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ANCHOR &amp; INK </a:t>
            </a:r>
            <a:endParaRPr lang="en-GB" b="1" dirty="0"/>
          </a:p>
        </p:txBody>
      </p:sp>
      <p:pic>
        <p:nvPicPr>
          <p:cNvPr id="49160" name="Picture 8" descr="anchor%20clipa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2019300" cy="2895600"/>
          </a:xfrm>
          <a:prstGeom prst="rect">
            <a:avLst/>
          </a:prstGeom>
          <a:noFill/>
        </p:spPr>
      </p:pic>
      <p:pic>
        <p:nvPicPr>
          <p:cNvPr id="49162" name="Picture 10" descr="Image result for 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768" y="2428868"/>
            <a:ext cx="398433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WALL, MATURE, BLACKBERRY</a:t>
            </a:r>
            <a:endParaRPr lang="en-GB" b="1" dirty="0"/>
          </a:p>
        </p:txBody>
      </p:sp>
      <p:pic>
        <p:nvPicPr>
          <p:cNvPr id="7170" name="Picture 2" descr="Image result for 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8142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ature che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66628"/>
            <a:ext cx="2900808" cy="29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lackberry fr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82573"/>
            <a:ext cx="3816424" cy="31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WALL, MATURE, BLACKBERRY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UNE MUR		MÛR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UNE MÛRE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 DENY, NEST, NOR</a:t>
            </a:r>
            <a:endParaRPr lang="en-GB" b="1" dirty="0"/>
          </a:p>
        </p:txBody>
      </p:sp>
      <p:pic>
        <p:nvPicPr>
          <p:cNvPr id="8194" name="Picture 2" descr="Image result for de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024336" cy="28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27287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20" y="4077072"/>
            <a:ext cx="42927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 DENY, NEST, NOR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JE NIE			UN NID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NI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YES, HEARING</a:t>
            </a:r>
            <a:endParaRPr lang="en-GB" b="1" dirty="0"/>
          </a:p>
        </p:txBody>
      </p:sp>
      <p:pic>
        <p:nvPicPr>
          <p:cNvPr id="9218" name="Picture 2" descr="Image result for y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he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97" y="1989212"/>
            <a:ext cx="4662608" cy="30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YES, HEARING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OUI				L’OUÏE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PAINTED, PINE, BREAD</a:t>
            </a:r>
            <a:endParaRPr lang="en-GB" b="1" dirty="0"/>
          </a:p>
        </p:txBody>
      </p:sp>
      <p:pic>
        <p:nvPicPr>
          <p:cNvPr id="10242" name="Picture 2" descr="Image result for paint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171489" cy="28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br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18600"/>
            <a:ext cx="3413609" cy="22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PAINTED, PINE (TREE), BREAD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PEINT			UN PIN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 PAIN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PEACOCK, BANG!</a:t>
            </a:r>
            <a:endParaRPr lang="en-GB" b="1" dirty="0"/>
          </a:p>
        </p:txBody>
      </p:sp>
      <p:pic>
        <p:nvPicPr>
          <p:cNvPr id="11272" name="Picture 8" descr="Image result for peaco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844824"/>
            <a:ext cx="3636404" cy="2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b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ba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8" name="Picture 14" descr="Image result for 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448944" cy="30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PEACOCK, BANG!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 PAON			PAN!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ANCHOR &amp; INK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ANCRE			ENCRE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STINGS, SPADE, PEAK, PICKAXE, WOODPECKER</a:t>
            </a:r>
            <a:endParaRPr lang="en-GB" b="1" dirty="0"/>
          </a:p>
        </p:txBody>
      </p:sp>
      <p:pic>
        <p:nvPicPr>
          <p:cNvPr id="12290" name="Picture 2" descr="Image result for sti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3407838" cy="23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pade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1619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pickax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pe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933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woodpec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41" y="4056248"/>
            <a:ext cx="2570196" cy="19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STINGS, HE NICKS, LANCE, SPADE, PEAK, PICKAXE, WOODPECKER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ÇA/IL PIQUE   UNE PIQUE</a:t>
            </a:r>
          </a:p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UN PIQUE	    UN PIC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ATHEIST &amp; HURRY UP</a:t>
            </a:r>
            <a:endParaRPr lang="en-GB" b="1" dirty="0"/>
          </a:p>
        </p:txBody>
      </p:sp>
      <p:pic>
        <p:nvPicPr>
          <p:cNvPr id="47106" name="Picture 2" descr="Image result for hur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4798896" cy="3768733"/>
          </a:xfrm>
          <a:prstGeom prst="rect">
            <a:avLst/>
          </a:prstGeom>
          <a:noFill/>
        </p:spPr>
      </p:pic>
      <p:pic>
        <p:nvPicPr>
          <p:cNvPr id="47108" name="Picture 4" descr="Image result for athe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3433738" cy="257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ATHEIST &amp; HURRY UP</a:t>
            </a:r>
            <a:r>
              <a:rPr lang="en-GB" dirty="0" smtClean="0"/>
              <a:t>/</a:t>
            </a:r>
            <a:r>
              <a:rPr lang="en-GB" b="1" dirty="0" smtClean="0"/>
              <a:t>CAN’T WAIT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ATHÉE			HÂTER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CHAIN &amp; OAK</a:t>
            </a:r>
            <a:endParaRPr lang="en-GB" b="1" dirty="0"/>
          </a:p>
        </p:txBody>
      </p:sp>
      <p:pic>
        <p:nvPicPr>
          <p:cNvPr id="45058" name="Picture 2" descr="Image result for chai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957915" cy="3186122"/>
          </a:xfrm>
          <a:prstGeom prst="rect">
            <a:avLst/>
          </a:prstGeom>
          <a:noFill/>
        </p:spPr>
      </p:pic>
      <p:pic>
        <p:nvPicPr>
          <p:cNvPr id="45060" name="Picture 4" descr="Image result for o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26720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CHAIN &amp; OAK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6000" b="1" dirty="0" smtClean="0">
                <a:solidFill>
                  <a:srgbClr val="FF0000"/>
                </a:solidFill>
              </a:rPr>
              <a:t>CHAÎNE			CHÊNE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291</Words>
  <Application>Microsoft Office PowerPoint</Application>
  <PresentationFormat>On-screen Show (4:3)</PresentationFormat>
  <Paragraphs>90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encore des HOMOPHONES</vt:lpstr>
      <vt:lpstr>OUCH &amp; GARLIC</vt:lpstr>
      <vt:lpstr>OUCH &amp; GARLIC</vt:lpstr>
      <vt:lpstr>ANCHOR &amp; INK </vt:lpstr>
      <vt:lpstr>ANCHOR &amp; INK </vt:lpstr>
      <vt:lpstr>ATHEIST &amp; HURRY UP</vt:lpstr>
      <vt:lpstr>ATHEIST &amp; HURRY UP/CAN’T WAIT</vt:lpstr>
      <vt:lpstr>CHAIN &amp; OAK</vt:lpstr>
      <vt:lpstr>CHAIN &amp; OAK</vt:lpstr>
      <vt:lpstr>NECK, HIT &amp; COST</vt:lpstr>
      <vt:lpstr>NECK, HIT &amp; COST</vt:lpstr>
      <vt:lpstr>BELIEVED, RAW, FLOOD, WINE</vt:lpstr>
      <vt:lpstr>BELIEVED, RAW, FLOOD &amp; WINE YEAR</vt:lpstr>
      <vt:lpstr>GIVE &amp; DATA</vt:lpstr>
      <vt:lpstr>GIVE &amp; DATA</vt:lpstr>
      <vt:lpstr>WIRE/LINE &amp; QUEUE</vt:lpstr>
      <vt:lpstr>WIRE, LINE &amp; QUEUE</vt:lpstr>
      <vt:lpstr>FAITH, LIVER &amp; TIMES</vt:lpstr>
      <vt:lpstr>FAITH, LIVER &amp; TIMES</vt:lpstr>
      <vt:lpstr>JELLY, ICING &amp; FREEZE</vt:lpstr>
      <vt:lpstr>JELLY, ICING &amp; FREEZE</vt:lpstr>
      <vt:lpstr>MOTHER, SEA, MAYOR</vt:lpstr>
      <vt:lpstr>MOTHER, SEA, MAYOR</vt:lpstr>
      <vt:lpstr>PAN, STOVE &amp; HAIR</vt:lpstr>
      <vt:lpstr>PAN, STOVE &amp; HAIR</vt:lpstr>
      <vt:lpstr>DIRTY &amp; ROOM</vt:lpstr>
      <vt:lpstr>DIRTY &amp; ROOM</vt:lpstr>
      <vt:lpstr>DRUNK, PENNY &amp; UNDER</vt:lpstr>
      <vt:lpstr>DRUNK, PENNY &amp; UNDER</vt:lpstr>
      <vt:lpstr>MAY, BUT, I PUT, MY</vt:lpstr>
      <vt:lpstr>MAY, BUT, I PUT, MY</vt:lpstr>
      <vt:lpstr>EVIL, HURT, MALE, TRUNK</vt:lpstr>
      <vt:lpstr>EVIL, HURT, MALE, TRUNK</vt:lpstr>
      <vt:lpstr>MINT, MANTIS</vt:lpstr>
      <vt:lpstr>MINT, MANTIS</vt:lpstr>
      <vt:lpstr>POND, FED UP</vt:lpstr>
      <vt:lpstr>POND, FED UP</vt:lpstr>
      <vt:lpstr>CRUMB, PUT</vt:lpstr>
      <vt:lpstr>CRUMB, PUT</vt:lpstr>
      <vt:lpstr>WALL, MATURE, BLACKBERRY</vt:lpstr>
      <vt:lpstr>WALL, MATURE, BLACKBERRY</vt:lpstr>
      <vt:lpstr>I DENY, NEST, NOR</vt:lpstr>
      <vt:lpstr>I DENY, NEST, NOR</vt:lpstr>
      <vt:lpstr>YES, HEARING</vt:lpstr>
      <vt:lpstr>YES, HEARING</vt:lpstr>
      <vt:lpstr>PAINTED, PINE, BREAD</vt:lpstr>
      <vt:lpstr>PAINTED, PINE (TREE), BREAD</vt:lpstr>
      <vt:lpstr>PEACOCK, BANG!</vt:lpstr>
      <vt:lpstr>PEACOCK, BANG!</vt:lpstr>
      <vt:lpstr>STINGS, SPADE, PEAK, PICKAXE, WOODPECKER</vt:lpstr>
      <vt:lpstr>STINGS, HE NICKS, LANCE, SPADE, PEAK, PICKAXE, WOODPECKER</vt:lpstr>
    </vt:vector>
  </TitlesOfParts>
  <Company>Caistor Grammer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HOMOPHONES 2</dc:title>
  <dc:creator>andy.holland</dc:creator>
  <cp:lastModifiedBy>Andy Holland</cp:lastModifiedBy>
  <cp:revision>60</cp:revision>
  <dcterms:created xsi:type="dcterms:W3CDTF">2016-09-22T12:41:44Z</dcterms:created>
  <dcterms:modified xsi:type="dcterms:W3CDTF">2016-12-14T11:40:27Z</dcterms:modified>
</cp:coreProperties>
</file>