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F87AA-4428-4EF8-8425-2E30868C78E9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348CA-09FC-4C5B-A3A2-4FC0E4BDD26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348CA-09FC-4C5B-A3A2-4FC0E4BDD263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1D2BD-1CEB-47DB-AD3A-39DE878296EF}" type="datetimeFigureOut">
              <a:rPr lang="en-US" smtClean="0"/>
              <a:pPr/>
              <a:t>6/12/2014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3AAE8-FB2F-411C-967B-53149C41F20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funny2014.com/wp-content/uploads/2014/01/School-true-quote-new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funny2014.com/wp-content/uploads/2013/12/Never-miss-school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egacyproject.human.cornell.edu/files/2012/01/positive-attidtue-1te3udv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ofdreams.com/data_images/dreams/teacher/teacher-0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gograph.com/x-gg60340809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blogs.lt.vt.edu/ankitpathak04/files/2013/12/maintain-positive-online-presence-300x300.gi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ublehblog.com/wp-content/uploads/2013/05/9519656-little-devil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MON </a:t>
            </a:r>
            <a:r>
              <a:rPr lang="en-GB" b="1" dirty="0" smtClean="0">
                <a:solidFill>
                  <a:srgbClr val="FF0000"/>
                </a:solidFill>
              </a:rPr>
              <a:t>COLLÈGE</a:t>
            </a:r>
            <a:r>
              <a:rPr lang="en-GB" dirty="0" smtClean="0"/>
              <a:t>  MON </a:t>
            </a:r>
            <a:r>
              <a:rPr lang="en-GB" b="1" dirty="0" smtClean="0">
                <a:solidFill>
                  <a:srgbClr val="FF0000"/>
                </a:solidFill>
              </a:rPr>
              <a:t>LYCÉE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 smtClean="0"/>
              <a:t>MON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ÉCOLE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MY SCHOOL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LES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BÂTIMENTS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/>
              <a:t>LA </a:t>
            </a:r>
            <a:r>
              <a:rPr lang="en-GB" b="1" dirty="0" smtClean="0"/>
              <a:t>CANTINE</a:t>
            </a:r>
            <a:r>
              <a:rPr lang="en-GB" dirty="0" smtClean="0"/>
              <a:t>		</a:t>
            </a:r>
            <a:r>
              <a:rPr lang="en-GB" dirty="0" smtClean="0"/>
              <a:t>		CANTEEN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LABOS</a:t>
            </a:r>
            <a:r>
              <a:rPr lang="en-GB" dirty="0" smtClean="0"/>
              <a:t>			</a:t>
            </a:r>
            <a:r>
              <a:rPr lang="en-GB" dirty="0" smtClean="0"/>
              <a:t>	LABS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CDI</a:t>
            </a:r>
            <a:r>
              <a:rPr lang="en-GB" dirty="0" smtClean="0"/>
              <a:t>			</a:t>
            </a:r>
            <a:r>
              <a:rPr lang="en-GB" dirty="0" smtClean="0"/>
              <a:t>		RESOURCES </a:t>
            </a:r>
            <a:r>
              <a:rPr lang="en-GB" dirty="0" smtClean="0"/>
              <a:t>CENTRE</a:t>
            </a:r>
          </a:p>
          <a:p>
            <a:pPr>
              <a:buNone/>
            </a:pPr>
            <a:r>
              <a:rPr lang="en-GB" dirty="0" smtClean="0"/>
              <a:t>LA </a:t>
            </a:r>
            <a:r>
              <a:rPr lang="en-GB" b="1" dirty="0" smtClean="0"/>
              <a:t>SALLE DES PROFS</a:t>
            </a:r>
            <a:r>
              <a:rPr lang="en-GB" dirty="0" smtClean="0"/>
              <a:t>	</a:t>
            </a:r>
            <a:r>
              <a:rPr lang="en-GB" dirty="0" smtClean="0"/>
              <a:t>	THE </a:t>
            </a:r>
            <a:r>
              <a:rPr lang="en-GB" dirty="0" smtClean="0"/>
              <a:t>STAFF ROOM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GYMNASE</a:t>
            </a:r>
            <a:r>
              <a:rPr lang="en-GB" dirty="0" smtClean="0"/>
              <a:t>		</a:t>
            </a:r>
            <a:r>
              <a:rPr lang="en-GB" dirty="0" smtClean="0"/>
              <a:t>	THE </a:t>
            </a:r>
            <a:r>
              <a:rPr lang="en-GB" dirty="0" smtClean="0"/>
              <a:t>GYM</a:t>
            </a:r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VESTIAIRES</a:t>
            </a:r>
            <a:r>
              <a:rPr lang="en-GB" dirty="0" smtClean="0"/>
              <a:t>		</a:t>
            </a:r>
            <a:r>
              <a:rPr lang="en-GB" dirty="0" smtClean="0"/>
              <a:t>	CHANGING </a:t>
            </a:r>
            <a:r>
              <a:rPr lang="en-GB" dirty="0" smtClean="0"/>
              <a:t>ROOMS</a:t>
            </a:r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ÉQUIPEMENTS</a:t>
            </a:r>
            <a:r>
              <a:rPr lang="en-GB" dirty="0" smtClean="0"/>
              <a:t>	</a:t>
            </a:r>
            <a:r>
              <a:rPr lang="en-GB" dirty="0" smtClean="0"/>
              <a:t>		THE </a:t>
            </a:r>
            <a:r>
              <a:rPr lang="en-GB" dirty="0" smtClean="0"/>
              <a:t>FACILITIES</a:t>
            </a:r>
          </a:p>
          <a:p>
            <a:pPr>
              <a:buNone/>
            </a:pPr>
            <a:r>
              <a:rPr lang="en-GB" dirty="0" smtClean="0"/>
              <a:t>LA </a:t>
            </a:r>
            <a:r>
              <a:rPr lang="en-GB" b="1" dirty="0" smtClean="0"/>
              <a:t>BIBLIOTHÈQUE</a:t>
            </a:r>
            <a:r>
              <a:rPr lang="en-GB" dirty="0" smtClean="0"/>
              <a:t>	</a:t>
            </a:r>
            <a:r>
              <a:rPr lang="en-GB" dirty="0" smtClean="0"/>
              <a:t>		LIBRARY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INSTALLATIONS SPORTIVES</a:t>
            </a:r>
            <a:r>
              <a:rPr lang="en-GB" dirty="0" smtClean="0"/>
              <a:t>  </a:t>
            </a:r>
            <a:r>
              <a:rPr lang="en-GB" sz="3000" dirty="0" smtClean="0"/>
              <a:t>SPORTING </a:t>
            </a:r>
            <a:r>
              <a:rPr lang="en-GB" sz="3000" dirty="0" smtClean="0"/>
              <a:t>FACILITIES</a:t>
            </a:r>
          </a:p>
          <a:p>
            <a:pPr>
              <a:buNone/>
            </a:pPr>
            <a:r>
              <a:rPr lang="en-GB" sz="3000" dirty="0" smtClean="0"/>
              <a:t>LES </a:t>
            </a:r>
            <a:r>
              <a:rPr lang="en-GB" sz="3000" b="1" dirty="0" smtClean="0"/>
              <a:t>LOCAUX</a:t>
            </a:r>
            <a:r>
              <a:rPr lang="en-GB" sz="3000" dirty="0" smtClean="0"/>
              <a:t>				ROOMS/CLASSES</a:t>
            </a:r>
            <a:r>
              <a:rPr lang="en-GB" sz="3000" smtClean="0"/>
              <a:t>	</a:t>
            </a:r>
            <a:endParaRPr lang="en-GB" dirty="0" smtClean="0"/>
          </a:p>
        </p:txBody>
      </p:sp>
      <p:pic>
        <p:nvPicPr>
          <p:cNvPr id="7170" name="Picture 2" descr="The Integrated Cultural, Retail and Entertainment Hu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2095487" cy="113105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solidFill>
                  <a:srgbClr val="FF0000"/>
                </a:solidFill>
              </a:rPr>
              <a:t>  				SCHOOL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VOCAB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N’EST PAS </a:t>
            </a:r>
            <a:r>
              <a:rPr lang="en-GB" b="1" dirty="0" smtClean="0"/>
              <a:t>BIEN ÉQUIPÉ</a:t>
            </a:r>
            <a:r>
              <a:rPr lang="en-GB" dirty="0" smtClean="0"/>
              <a:t>		</a:t>
            </a:r>
            <a:r>
              <a:rPr lang="en-GB" b="1" dirty="0" smtClean="0">
                <a:solidFill>
                  <a:srgbClr val="FF0000"/>
                </a:solidFill>
              </a:rPr>
              <a:t>NOT</a:t>
            </a:r>
            <a:r>
              <a:rPr lang="en-GB" dirty="0" smtClean="0"/>
              <a:t> WELL EQUIPPED</a:t>
            </a:r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ÉLÈVES/ÉTUDIANTS</a:t>
            </a:r>
            <a:r>
              <a:rPr lang="en-GB" dirty="0" smtClean="0"/>
              <a:t>		PUPILS/STUDENTS</a:t>
            </a:r>
          </a:p>
          <a:p>
            <a:pPr>
              <a:buNone/>
            </a:pPr>
            <a:r>
              <a:rPr lang="en-GB" dirty="0" smtClean="0"/>
              <a:t>LES </a:t>
            </a:r>
            <a:r>
              <a:rPr lang="en-GB" b="1" dirty="0" smtClean="0"/>
              <a:t>LYCÉENS</a:t>
            </a:r>
            <a:r>
              <a:rPr lang="en-GB" dirty="0" smtClean="0"/>
              <a:t>				SIXTH FORMERS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PERSONNEL</a:t>
            </a:r>
            <a:r>
              <a:rPr lang="en-GB" dirty="0" smtClean="0"/>
              <a:t>			STAFF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RÈGLEMENT</a:t>
            </a:r>
            <a:r>
              <a:rPr lang="en-GB" dirty="0" smtClean="0"/>
              <a:t>			SCHOOL RULES</a:t>
            </a:r>
          </a:p>
          <a:p>
            <a:pPr>
              <a:buNone/>
            </a:pPr>
            <a:r>
              <a:rPr lang="en-GB" b="1" dirty="0" smtClean="0"/>
              <a:t>L’UNIFORME</a:t>
            </a:r>
            <a:r>
              <a:rPr lang="en-GB" dirty="0" smtClean="0"/>
              <a:t> (m)			UNIFORM</a:t>
            </a:r>
          </a:p>
          <a:p>
            <a:pPr>
              <a:buNone/>
            </a:pPr>
            <a:r>
              <a:rPr lang="en-GB" dirty="0" smtClean="0"/>
              <a:t>LA </a:t>
            </a:r>
            <a:r>
              <a:rPr lang="en-GB" b="1" dirty="0" smtClean="0"/>
              <a:t>PAUSE DÉJEUNER</a:t>
            </a:r>
            <a:r>
              <a:rPr lang="en-GB" dirty="0" smtClean="0"/>
              <a:t>			LUNCH BREAK</a:t>
            </a:r>
          </a:p>
          <a:p>
            <a:pPr>
              <a:buNone/>
            </a:pPr>
            <a:r>
              <a:rPr lang="en-GB" dirty="0" smtClean="0"/>
              <a:t>LA </a:t>
            </a:r>
            <a:r>
              <a:rPr lang="en-GB" b="1" dirty="0" smtClean="0"/>
              <a:t>RÉCRÉ</a:t>
            </a:r>
            <a:r>
              <a:rPr lang="en-GB" dirty="0" smtClean="0"/>
              <a:t>(</a:t>
            </a:r>
            <a:r>
              <a:rPr lang="en-GB" b="1" dirty="0" smtClean="0"/>
              <a:t>ATION</a:t>
            </a:r>
            <a:r>
              <a:rPr lang="en-GB" dirty="0" smtClean="0"/>
              <a:t>)			BREAK TIME</a:t>
            </a:r>
          </a:p>
          <a:p>
            <a:pPr>
              <a:buNone/>
            </a:pPr>
            <a:r>
              <a:rPr lang="en-GB" sz="3000" dirty="0" smtClean="0"/>
              <a:t>DE BONNES/MAUVAISES </a:t>
            </a:r>
            <a:r>
              <a:rPr lang="en-GB" sz="3000" b="1" dirty="0" smtClean="0"/>
              <a:t>NOTES</a:t>
            </a:r>
            <a:r>
              <a:rPr lang="en-GB" sz="3000" dirty="0" smtClean="0"/>
              <a:t>   	GO</a:t>
            </a:r>
            <a:r>
              <a:rPr lang="en-GB" dirty="0" smtClean="0"/>
              <a:t>OD/BAD GRADES</a:t>
            </a:r>
          </a:p>
          <a:p>
            <a:pPr>
              <a:buNone/>
            </a:pPr>
            <a:r>
              <a:rPr lang="en-GB" b="1" dirty="0" smtClean="0"/>
              <a:t>INSTITUTEUR</a:t>
            </a:r>
            <a:r>
              <a:rPr lang="en-GB" dirty="0" smtClean="0"/>
              <a:t>/</a:t>
            </a:r>
            <a:r>
              <a:rPr lang="en-GB" b="1" dirty="0" smtClean="0"/>
              <a:t>TRICE</a:t>
            </a:r>
            <a:r>
              <a:rPr lang="en-GB" dirty="0" smtClean="0"/>
              <a:t>			PRIMARY TEACHER</a:t>
            </a:r>
          </a:p>
          <a:p>
            <a:pPr>
              <a:buNone/>
            </a:pPr>
            <a:r>
              <a:rPr lang="en-GB" dirty="0" smtClean="0"/>
              <a:t>MON </a:t>
            </a:r>
            <a:r>
              <a:rPr lang="en-GB" b="1" dirty="0" smtClean="0"/>
              <a:t>BULLETIN</a:t>
            </a:r>
            <a:r>
              <a:rPr lang="en-GB" dirty="0" smtClean="0"/>
              <a:t>			MY REPORT</a:t>
            </a:r>
          </a:p>
          <a:p>
            <a:pPr>
              <a:buNone/>
            </a:pPr>
            <a:endParaRPr lang="en-GB" dirty="0" smtClean="0"/>
          </a:p>
        </p:txBody>
      </p:sp>
      <p:pic>
        <p:nvPicPr>
          <p:cNvPr id="6146" name="Picture 2" descr="http://www.teacherfiles.com/clipart/back_to_school/back_to_scho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57166"/>
            <a:ext cx="2857520" cy="87653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SCHOOL VOCAB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UN </a:t>
            </a:r>
            <a:r>
              <a:rPr lang="en-GB" b="1" dirty="0" smtClean="0"/>
              <a:t>RASSEMBLEMENT</a:t>
            </a:r>
            <a:r>
              <a:rPr lang="en-GB" dirty="0" smtClean="0"/>
              <a:t> 			</a:t>
            </a:r>
            <a:r>
              <a:rPr lang="en-GB" dirty="0" smtClean="0">
                <a:latin typeface="Calibri"/>
                <a:cs typeface="Calibri"/>
              </a:rPr>
              <a:t>± ASSEMBLY</a:t>
            </a:r>
          </a:p>
          <a:p>
            <a:pPr>
              <a:buNone/>
            </a:pPr>
            <a:r>
              <a:rPr lang="en-GB" b="1" dirty="0" smtClean="0">
                <a:latin typeface="Calibri"/>
                <a:cs typeface="Calibri"/>
              </a:rPr>
              <a:t>L’APPEL</a:t>
            </a:r>
            <a:r>
              <a:rPr lang="en-GB" dirty="0" smtClean="0">
                <a:latin typeface="Calibri"/>
                <a:cs typeface="Calibri"/>
              </a:rPr>
              <a:t>					REGISTRATION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LE </a:t>
            </a:r>
            <a:r>
              <a:rPr lang="en-GB" b="1" dirty="0" smtClean="0">
                <a:latin typeface="Calibri"/>
                <a:cs typeface="Calibri"/>
              </a:rPr>
              <a:t>DIRECTEUR</a:t>
            </a:r>
            <a:r>
              <a:rPr lang="en-GB" dirty="0" smtClean="0">
                <a:latin typeface="Calibri"/>
                <a:cs typeface="Calibri"/>
              </a:rPr>
              <a:t>/</a:t>
            </a:r>
            <a:r>
              <a:rPr lang="en-GB" b="1" dirty="0" smtClean="0">
                <a:latin typeface="Calibri"/>
                <a:cs typeface="Calibri"/>
              </a:rPr>
              <a:t>TRICE</a:t>
            </a:r>
            <a:r>
              <a:rPr lang="en-GB" dirty="0" smtClean="0">
                <a:latin typeface="Calibri"/>
                <a:cs typeface="Calibri"/>
              </a:rPr>
              <a:t>			HEAD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LE </a:t>
            </a:r>
            <a:r>
              <a:rPr lang="en-GB" b="1" dirty="0" smtClean="0">
                <a:latin typeface="Calibri"/>
                <a:cs typeface="Calibri"/>
              </a:rPr>
              <a:t>CAR DE RAMASSAGE</a:t>
            </a:r>
            <a:r>
              <a:rPr lang="en-GB" dirty="0" smtClean="0">
                <a:latin typeface="Calibri"/>
                <a:cs typeface="Calibri"/>
              </a:rPr>
              <a:t>			SCHOOL BUS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LA </a:t>
            </a:r>
            <a:r>
              <a:rPr lang="en-GB" b="1" dirty="0" smtClean="0">
                <a:latin typeface="Calibri"/>
                <a:cs typeface="Calibri"/>
              </a:rPr>
              <a:t>SECTION LYCÉE</a:t>
            </a:r>
            <a:r>
              <a:rPr lang="en-GB" dirty="0" smtClean="0">
                <a:latin typeface="Calibri"/>
                <a:cs typeface="Calibri"/>
              </a:rPr>
              <a:t>			SIXTH FORM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UNE </a:t>
            </a:r>
            <a:r>
              <a:rPr lang="en-GB" b="1" dirty="0" smtClean="0">
                <a:latin typeface="Calibri"/>
                <a:cs typeface="Calibri"/>
              </a:rPr>
              <a:t>RETENUE</a:t>
            </a:r>
            <a:r>
              <a:rPr lang="en-GB" dirty="0" smtClean="0">
                <a:latin typeface="Calibri"/>
                <a:cs typeface="Calibri"/>
              </a:rPr>
              <a:t> (LA </a:t>
            </a:r>
            <a:r>
              <a:rPr lang="en-GB" b="1" dirty="0" smtClean="0">
                <a:latin typeface="Calibri"/>
                <a:cs typeface="Calibri"/>
              </a:rPr>
              <a:t>COLLE</a:t>
            </a:r>
            <a:r>
              <a:rPr lang="en-GB" dirty="0" smtClean="0">
                <a:latin typeface="Calibri"/>
                <a:cs typeface="Calibri"/>
              </a:rPr>
              <a:t>)		DETENTION (SLANG)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LES </a:t>
            </a:r>
            <a:r>
              <a:rPr lang="en-GB" b="1" dirty="0" smtClean="0">
                <a:latin typeface="Calibri"/>
                <a:cs typeface="Calibri"/>
              </a:rPr>
              <a:t>DEVOIRS</a:t>
            </a:r>
            <a:r>
              <a:rPr lang="en-GB" dirty="0" smtClean="0">
                <a:latin typeface="Calibri"/>
                <a:cs typeface="Calibri"/>
              </a:rPr>
              <a:t>				HOMEWORK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UN </a:t>
            </a:r>
            <a:r>
              <a:rPr lang="en-GB" b="1" dirty="0" smtClean="0">
                <a:latin typeface="Calibri"/>
                <a:cs typeface="Calibri"/>
              </a:rPr>
              <a:t>COURS</a:t>
            </a:r>
            <a:r>
              <a:rPr lang="en-GB" dirty="0" smtClean="0">
                <a:latin typeface="Calibri"/>
                <a:cs typeface="Calibri"/>
              </a:rPr>
              <a:t>/UNE</a:t>
            </a:r>
            <a:r>
              <a:rPr lang="en-GB" b="1" dirty="0" smtClean="0">
                <a:latin typeface="Calibri"/>
                <a:cs typeface="Calibri"/>
              </a:rPr>
              <a:t> LEÇON</a:t>
            </a:r>
            <a:r>
              <a:rPr lang="en-GB" dirty="0" smtClean="0">
                <a:latin typeface="Calibri"/>
                <a:cs typeface="Calibri"/>
              </a:rPr>
              <a:t>			LESSON</a:t>
            </a:r>
          </a:p>
          <a:p>
            <a:pPr>
              <a:buNone/>
            </a:pPr>
            <a:r>
              <a:rPr lang="en-GB" b="1" dirty="0" smtClean="0">
                <a:latin typeface="Calibri"/>
                <a:cs typeface="Calibri"/>
              </a:rPr>
              <a:t>L’ORIENTATION</a:t>
            </a:r>
            <a:r>
              <a:rPr lang="en-GB" dirty="0" smtClean="0">
                <a:latin typeface="Calibri"/>
                <a:cs typeface="Calibri"/>
              </a:rPr>
              <a:t>				CAREERS GUIDANCE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LES </a:t>
            </a:r>
            <a:r>
              <a:rPr lang="en-GB" b="1" dirty="0" smtClean="0">
                <a:latin typeface="Calibri"/>
                <a:cs typeface="Calibri"/>
              </a:rPr>
              <a:t>ACTIVITÉS PARASCOLAIRES</a:t>
            </a:r>
            <a:r>
              <a:rPr lang="en-GB" dirty="0" smtClean="0">
                <a:latin typeface="Calibri"/>
                <a:cs typeface="Calibri"/>
              </a:rPr>
              <a:t>		EXTRACURRICULAR ACTs</a:t>
            </a:r>
          </a:p>
          <a:p>
            <a:pPr>
              <a:buNone/>
            </a:pPr>
            <a:r>
              <a:rPr lang="en-GB" dirty="0" smtClean="0">
                <a:latin typeface="Calibri"/>
                <a:cs typeface="Calibri"/>
              </a:rPr>
              <a:t>MON </a:t>
            </a:r>
            <a:r>
              <a:rPr lang="en-GB" b="1" dirty="0" smtClean="0">
                <a:latin typeface="Calibri"/>
                <a:cs typeface="Calibri"/>
              </a:rPr>
              <a:t>EMPLOI DE TEMPS</a:t>
            </a:r>
            <a:r>
              <a:rPr lang="en-GB" dirty="0" smtClean="0">
                <a:latin typeface="Calibri"/>
                <a:cs typeface="Calibri"/>
              </a:rPr>
              <a:t>		MY TIMETABLE</a:t>
            </a:r>
          </a:p>
          <a:p>
            <a:pPr>
              <a:buNone/>
            </a:pPr>
            <a:r>
              <a:rPr lang="en-GB" b="1" dirty="0" smtClean="0">
                <a:latin typeface="Calibri"/>
                <a:cs typeface="Calibri"/>
              </a:rPr>
              <a:t>VINGT SUR VINGT	</a:t>
            </a:r>
            <a:r>
              <a:rPr lang="en-GB" dirty="0" smtClean="0">
                <a:latin typeface="Calibri"/>
                <a:cs typeface="Calibri"/>
              </a:rPr>
              <a:t>		10/10</a:t>
            </a:r>
            <a:endParaRPr lang="en-GB" dirty="0"/>
          </a:p>
        </p:txBody>
      </p:sp>
      <p:pic>
        <p:nvPicPr>
          <p:cNvPr id="5122" name="Picture 2" descr="http://www.teacherfiles.com/clipart/back_to_school/pencil-class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42852"/>
            <a:ext cx="5572125" cy="4762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SCHOOL VOCAB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/>
              <a:t>BOSSER</a:t>
            </a:r>
            <a:r>
              <a:rPr lang="en-GB" dirty="0" smtClean="0"/>
              <a:t>			TO SWOT</a:t>
            </a:r>
          </a:p>
          <a:p>
            <a:pPr>
              <a:buNone/>
            </a:pPr>
            <a:r>
              <a:rPr lang="en-GB" b="1" dirty="0" smtClean="0"/>
              <a:t>SÈCHER</a:t>
            </a:r>
            <a:r>
              <a:rPr lang="en-GB" dirty="0" smtClean="0"/>
              <a:t>/</a:t>
            </a:r>
            <a:r>
              <a:rPr lang="en-GB" b="1" dirty="0" smtClean="0"/>
              <a:t>SAUTER</a:t>
            </a:r>
            <a:r>
              <a:rPr lang="en-GB" dirty="0" smtClean="0"/>
              <a:t> UN COURS	  </a:t>
            </a:r>
            <a:r>
              <a:rPr lang="en-GB" smtClean="0"/>
              <a:t>TO SKIVE </a:t>
            </a:r>
            <a:r>
              <a:rPr lang="en-GB" dirty="0" smtClean="0"/>
              <a:t>A LESSON</a:t>
            </a:r>
          </a:p>
          <a:p>
            <a:pPr>
              <a:buNone/>
            </a:pPr>
            <a:r>
              <a:rPr lang="en-GB" b="1" dirty="0" smtClean="0"/>
              <a:t>L’AGRESSION</a:t>
            </a:r>
            <a:r>
              <a:rPr lang="en-GB" dirty="0" smtClean="0"/>
              <a:t>/LE </a:t>
            </a:r>
            <a:r>
              <a:rPr lang="en-GB" b="1" dirty="0" smtClean="0"/>
              <a:t>TAPAGE</a:t>
            </a:r>
            <a:r>
              <a:rPr lang="en-GB" dirty="0" smtClean="0"/>
              <a:t>   	BULLYING</a:t>
            </a:r>
          </a:p>
          <a:p>
            <a:pPr>
              <a:buNone/>
            </a:pPr>
            <a:r>
              <a:rPr lang="en-GB" dirty="0" smtClean="0"/>
              <a:t>UN </a:t>
            </a:r>
            <a:r>
              <a:rPr lang="en-GB" b="1" dirty="0" smtClean="0"/>
              <a:t>FOYER</a:t>
            </a:r>
            <a:r>
              <a:rPr lang="en-GB" dirty="0" smtClean="0"/>
              <a:t>			BASE ROOM</a:t>
            </a:r>
          </a:p>
          <a:p>
            <a:pPr>
              <a:buNone/>
            </a:pPr>
            <a:r>
              <a:rPr lang="en-GB" b="1" dirty="0" smtClean="0"/>
              <a:t>DOUBLER</a:t>
            </a:r>
            <a:r>
              <a:rPr lang="en-GB" dirty="0" smtClean="0"/>
              <a:t>			RE-TAKE THE YEAR</a:t>
            </a:r>
          </a:p>
          <a:p>
            <a:pPr>
              <a:buNone/>
            </a:pPr>
            <a:r>
              <a:rPr lang="en-GB" b="1" dirty="0" smtClean="0"/>
              <a:t>SE</a:t>
            </a:r>
            <a:r>
              <a:rPr lang="en-GB" dirty="0" smtClean="0"/>
              <a:t> </a:t>
            </a:r>
            <a:r>
              <a:rPr lang="en-GB" b="1" dirty="0" smtClean="0"/>
              <a:t>COMPORTER</a:t>
            </a:r>
            <a:r>
              <a:rPr lang="en-GB" dirty="0" smtClean="0"/>
              <a:t>		TO BEHAVE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BREVET</a:t>
            </a:r>
            <a:r>
              <a:rPr lang="en-GB" dirty="0" smtClean="0"/>
              <a:t>			±  GCSE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BAC</a:t>
            </a:r>
            <a:r>
              <a:rPr lang="en-GB" dirty="0" smtClean="0"/>
              <a:t>(</a:t>
            </a:r>
            <a:r>
              <a:rPr lang="en-GB" b="1" dirty="0" smtClean="0"/>
              <a:t>CALAURÉAT</a:t>
            </a:r>
            <a:r>
              <a:rPr lang="en-GB" dirty="0" smtClean="0"/>
              <a:t>)		±  A LEVEL</a:t>
            </a:r>
          </a:p>
          <a:p>
            <a:pPr>
              <a:buNone/>
            </a:pPr>
            <a:r>
              <a:rPr lang="en-GB" dirty="0" smtClean="0"/>
              <a:t>LE </a:t>
            </a:r>
            <a:r>
              <a:rPr lang="en-GB" b="1" dirty="0" smtClean="0"/>
              <a:t>PROGRAMME</a:t>
            </a:r>
            <a:r>
              <a:rPr lang="en-GB" dirty="0" smtClean="0"/>
              <a:t>		THE CURRICULUM</a:t>
            </a:r>
          </a:p>
          <a:p>
            <a:pPr>
              <a:buNone/>
            </a:pPr>
            <a:r>
              <a:rPr lang="en-GB" b="1" dirty="0" smtClean="0"/>
              <a:t>CHARGÉ</a:t>
            </a:r>
            <a:r>
              <a:rPr lang="en-GB" dirty="0" smtClean="0"/>
              <a:t>			BUSY</a:t>
            </a:r>
          </a:p>
          <a:p>
            <a:pPr>
              <a:buNone/>
            </a:pPr>
            <a:r>
              <a:rPr lang="en-GB" dirty="0" smtClean="0"/>
              <a:t>JE SUIS EN </a:t>
            </a:r>
            <a:r>
              <a:rPr lang="en-GB" b="1" dirty="0" smtClean="0"/>
              <a:t>TROISIÈME</a:t>
            </a:r>
            <a:r>
              <a:rPr lang="en-GB" dirty="0" smtClean="0"/>
              <a:t>/</a:t>
            </a:r>
            <a:r>
              <a:rPr lang="en-GB" b="1" dirty="0" smtClean="0"/>
              <a:t>SECONDE</a:t>
            </a:r>
            <a:r>
              <a:rPr lang="en-GB" dirty="0" smtClean="0"/>
              <a:t>    I’M IN YR10/11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5" name="poster-image" descr="http://sd.keepcalm-o-matic.co.uk/i/i-cant-keep-calm-theres-too-much-homework-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2500306"/>
            <a:ext cx="221457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SCHOOL VOCAB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400" dirty="0" smtClean="0"/>
              <a:t>ALLER EN </a:t>
            </a:r>
            <a:r>
              <a:rPr lang="en-GB" sz="2400" b="1" dirty="0" smtClean="0"/>
              <a:t>FAC</a:t>
            </a:r>
            <a:r>
              <a:rPr lang="en-GB" sz="2400" dirty="0" smtClean="0"/>
              <a:t>/</a:t>
            </a:r>
            <a:r>
              <a:rPr lang="en-GB" sz="2400" b="1" dirty="0" smtClean="0"/>
              <a:t>À L’UNIF</a:t>
            </a:r>
            <a:r>
              <a:rPr lang="en-GB" sz="2400" dirty="0" smtClean="0"/>
              <a:t>		GO TO UNI</a:t>
            </a:r>
          </a:p>
          <a:p>
            <a:pPr>
              <a:buNone/>
            </a:pPr>
            <a:r>
              <a:rPr lang="en-GB" sz="2400" dirty="0" smtClean="0"/>
              <a:t>UNE </a:t>
            </a:r>
            <a:r>
              <a:rPr lang="en-GB" sz="2400" b="1" dirty="0" smtClean="0"/>
              <a:t>LICENCE</a:t>
            </a:r>
            <a:r>
              <a:rPr lang="en-GB" sz="2400" dirty="0" smtClean="0"/>
              <a:t> EN			A DEGREE</a:t>
            </a:r>
          </a:p>
          <a:p>
            <a:pPr>
              <a:buNone/>
            </a:pPr>
            <a:r>
              <a:rPr lang="en-GB" sz="2400" dirty="0" smtClean="0"/>
              <a:t>UNE </a:t>
            </a:r>
            <a:r>
              <a:rPr lang="en-GB" sz="2400" b="1" dirty="0" smtClean="0"/>
              <a:t>INTERRO</a:t>
            </a:r>
            <a:r>
              <a:rPr lang="en-GB" sz="2400" dirty="0" smtClean="0"/>
              <a:t>(</a:t>
            </a:r>
            <a:r>
              <a:rPr lang="en-GB" sz="2400" b="1" dirty="0" smtClean="0"/>
              <a:t>GATION</a:t>
            </a:r>
            <a:r>
              <a:rPr lang="en-GB" sz="2400" dirty="0" smtClean="0"/>
              <a:t>)		TEST</a:t>
            </a:r>
          </a:p>
          <a:p>
            <a:pPr>
              <a:buNone/>
            </a:pPr>
            <a:r>
              <a:rPr lang="en-GB" sz="2400" dirty="0" smtClean="0"/>
              <a:t>UN </a:t>
            </a:r>
            <a:r>
              <a:rPr lang="en-GB" sz="2400" b="1" dirty="0" smtClean="0"/>
              <a:t>CONTRÔLE</a:t>
            </a:r>
            <a:r>
              <a:rPr lang="en-GB" sz="2400" dirty="0" smtClean="0"/>
              <a:t>			TEST</a:t>
            </a:r>
          </a:p>
          <a:p>
            <a:pPr>
              <a:buNone/>
            </a:pPr>
            <a:r>
              <a:rPr lang="en-GB" sz="2400" dirty="0" smtClean="0"/>
              <a:t>UNE </a:t>
            </a:r>
            <a:r>
              <a:rPr lang="en-GB" sz="2400" b="1" dirty="0" smtClean="0"/>
              <a:t>ÉPREUVE</a:t>
            </a:r>
            <a:r>
              <a:rPr lang="en-GB" sz="2400" dirty="0" smtClean="0"/>
              <a:t>/</a:t>
            </a:r>
            <a:r>
              <a:rPr lang="en-GB" sz="2400" b="1" dirty="0" smtClean="0"/>
              <a:t>UN</a:t>
            </a:r>
            <a:r>
              <a:rPr lang="en-GB" sz="2400" dirty="0" smtClean="0"/>
              <a:t> </a:t>
            </a:r>
            <a:r>
              <a:rPr lang="en-GB" sz="2400" b="1" dirty="0" smtClean="0"/>
              <a:t>EXAMEN   	</a:t>
            </a:r>
            <a:r>
              <a:rPr lang="en-GB" sz="2400" dirty="0" smtClean="0"/>
              <a:t>EXAM</a:t>
            </a:r>
          </a:p>
          <a:p>
            <a:pPr>
              <a:buNone/>
            </a:pPr>
            <a:r>
              <a:rPr lang="en-GB" sz="2400" dirty="0" smtClean="0"/>
              <a:t>UNE </a:t>
            </a:r>
            <a:r>
              <a:rPr lang="en-GB" sz="2400" b="1" dirty="0" smtClean="0"/>
              <a:t>RÉDACTION</a:t>
            </a:r>
            <a:r>
              <a:rPr lang="en-GB" sz="2400" dirty="0" smtClean="0"/>
              <a:t>/</a:t>
            </a:r>
            <a:r>
              <a:rPr lang="en-GB" sz="2400" b="1" dirty="0" smtClean="0"/>
              <a:t>DISSERTATION</a:t>
            </a:r>
            <a:r>
              <a:rPr lang="en-GB" sz="2400" dirty="0" smtClean="0"/>
              <a:t>	ESSAY</a:t>
            </a:r>
          </a:p>
          <a:p>
            <a:pPr>
              <a:buNone/>
            </a:pPr>
            <a:r>
              <a:rPr lang="en-GB" sz="2400" b="1" dirty="0" smtClean="0"/>
              <a:t>RÉPÉTER</a:t>
            </a:r>
            <a:r>
              <a:rPr lang="en-GB" sz="2400" dirty="0" smtClean="0"/>
              <a:t>/</a:t>
            </a:r>
            <a:r>
              <a:rPr lang="en-GB" sz="2400" b="1" dirty="0" smtClean="0"/>
              <a:t>REVOIR</a:t>
            </a:r>
            <a:r>
              <a:rPr lang="en-GB" sz="2400" dirty="0" smtClean="0"/>
              <a:t>			TO REVISE</a:t>
            </a:r>
          </a:p>
          <a:p>
            <a:pPr>
              <a:buNone/>
            </a:pPr>
            <a:r>
              <a:rPr lang="en-GB" sz="2400" b="1" dirty="0" smtClean="0"/>
              <a:t>S’ENTRAÎNER				</a:t>
            </a:r>
            <a:r>
              <a:rPr lang="en-GB" sz="2400" dirty="0" smtClean="0"/>
              <a:t>TO TRAIN </a:t>
            </a:r>
          </a:p>
          <a:p>
            <a:pPr>
              <a:buNone/>
            </a:pPr>
            <a:r>
              <a:rPr lang="en-GB" sz="2400" b="1" dirty="0" smtClean="0"/>
              <a:t>RÉPÉTER</a:t>
            </a:r>
            <a:r>
              <a:rPr lang="en-GB" sz="2400" dirty="0" smtClean="0"/>
              <a:t>				TO REHEARSE</a:t>
            </a:r>
          </a:p>
          <a:p>
            <a:pPr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PASSER</a:t>
            </a:r>
            <a:r>
              <a:rPr lang="en-GB" sz="2400" dirty="0" smtClean="0"/>
              <a:t> (UN EXAMEN)			TO </a:t>
            </a:r>
            <a:r>
              <a:rPr lang="en-GB" sz="2400" dirty="0" smtClean="0">
                <a:solidFill>
                  <a:srgbClr val="FF0000"/>
                </a:solidFill>
              </a:rPr>
              <a:t>TAKE</a:t>
            </a:r>
          </a:p>
          <a:p>
            <a:pPr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RÉUSSIR</a:t>
            </a:r>
            <a:r>
              <a:rPr lang="en-GB" sz="2400" dirty="0" smtClean="0"/>
              <a:t>				TO </a:t>
            </a:r>
            <a:r>
              <a:rPr lang="en-GB" sz="2400" dirty="0" smtClean="0">
                <a:solidFill>
                  <a:srgbClr val="FF0000"/>
                </a:solidFill>
              </a:rPr>
              <a:t>PASS/SUCCEED</a:t>
            </a:r>
          </a:p>
          <a:p>
            <a:pPr>
              <a:buNone/>
            </a:pPr>
            <a:r>
              <a:rPr lang="en-GB" sz="2400" b="1" dirty="0" smtClean="0"/>
              <a:t>ÉCHOUER</a:t>
            </a:r>
            <a:r>
              <a:rPr lang="en-GB" sz="2400" dirty="0" smtClean="0"/>
              <a:t>				TO FAIL</a:t>
            </a:r>
          </a:p>
          <a:p>
            <a:pPr>
              <a:buNone/>
            </a:pPr>
            <a:endParaRPr lang="en-GB" sz="2200" dirty="0"/>
          </a:p>
        </p:txBody>
      </p:sp>
      <p:pic>
        <p:nvPicPr>
          <p:cNvPr id="3074" name="Picture 2" descr=" School true quote new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2357430"/>
            <a:ext cx="2643174" cy="27969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SCHOOL VOCAB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200" dirty="0" smtClean="0"/>
              <a:t>L’ÉCOLE/LA RÉCRÉ </a:t>
            </a:r>
            <a:r>
              <a:rPr lang="en-GB" sz="2200" b="1" dirty="0" smtClean="0"/>
              <a:t>COMMENCE</a:t>
            </a:r>
            <a:r>
              <a:rPr lang="en-GB" sz="2200" dirty="0" smtClean="0"/>
              <a:t> À		</a:t>
            </a:r>
            <a:r>
              <a:rPr lang="en-GB" sz="2200" b="1" dirty="0" smtClean="0"/>
              <a:t>STARTS</a:t>
            </a:r>
          </a:p>
          <a:p>
            <a:pPr>
              <a:buNone/>
            </a:pPr>
            <a:r>
              <a:rPr lang="en-GB" sz="2200" dirty="0" smtClean="0"/>
              <a:t>LES COURS </a:t>
            </a:r>
            <a:r>
              <a:rPr lang="en-GB" sz="2200" b="1" dirty="0" smtClean="0"/>
              <a:t>COMMENCENT</a:t>
            </a:r>
            <a:r>
              <a:rPr lang="en-GB" sz="2200" dirty="0" smtClean="0"/>
              <a:t> À			</a:t>
            </a:r>
            <a:r>
              <a:rPr lang="en-GB" sz="2200" b="1" dirty="0" smtClean="0"/>
              <a:t>START</a:t>
            </a:r>
          </a:p>
          <a:p>
            <a:pPr>
              <a:buNone/>
            </a:pPr>
            <a:r>
              <a:rPr lang="en-GB" sz="2200" dirty="0" smtClean="0"/>
              <a:t>L’ÉCOLE/LA RÉCRÉ/LA JOURNÉE </a:t>
            </a:r>
            <a:r>
              <a:rPr lang="en-GB" sz="2200" b="1" dirty="0" smtClean="0"/>
              <a:t>FINIT</a:t>
            </a:r>
            <a:r>
              <a:rPr lang="en-GB" sz="2200" dirty="0" smtClean="0"/>
              <a:t> À		</a:t>
            </a:r>
            <a:r>
              <a:rPr lang="en-GB" sz="2200" b="1" dirty="0" smtClean="0"/>
              <a:t>FINISHES</a:t>
            </a:r>
          </a:p>
          <a:p>
            <a:pPr>
              <a:buNone/>
            </a:pPr>
            <a:r>
              <a:rPr lang="en-GB" sz="2200" dirty="0" smtClean="0"/>
              <a:t>LES COURS </a:t>
            </a:r>
            <a:r>
              <a:rPr lang="en-GB" sz="2200" b="1" dirty="0" smtClean="0"/>
              <a:t>FINISSENT</a:t>
            </a:r>
            <a:r>
              <a:rPr lang="en-GB" sz="2200" dirty="0" smtClean="0"/>
              <a:t> À				</a:t>
            </a:r>
            <a:r>
              <a:rPr lang="en-GB" sz="2200" b="1" dirty="0" smtClean="0"/>
              <a:t>FINISH</a:t>
            </a:r>
          </a:p>
          <a:p>
            <a:pPr>
              <a:buNone/>
            </a:pPr>
            <a:r>
              <a:rPr lang="en-GB" sz="2200" dirty="0" smtClean="0"/>
              <a:t>UN COURS/LA RÉCRÉ </a:t>
            </a:r>
            <a:r>
              <a:rPr lang="en-GB" sz="2200" b="1" dirty="0" smtClean="0"/>
              <a:t>DURE			LASTS</a:t>
            </a:r>
          </a:p>
          <a:p>
            <a:pPr>
              <a:buNone/>
            </a:pPr>
            <a:r>
              <a:rPr lang="en-GB" sz="2200" dirty="0" smtClean="0"/>
              <a:t>LE TRAJET </a:t>
            </a:r>
            <a:r>
              <a:rPr lang="en-GB" sz="2200" b="1" dirty="0" smtClean="0"/>
              <a:t>DURE/PREND			LASTS</a:t>
            </a:r>
            <a:r>
              <a:rPr lang="en-GB" sz="2200" dirty="0" smtClean="0"/>
              <a:t>/</a:t>
            </a:r>
            <a:r>
              <a:rPr lang="en-GB" sz="2200" b="1" dirty="0" smtClean="0"/>
              <a:t>TAKES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REÇOIS</a:t>
            </a:r>
            <a:r>
              <a:rPr lang="en-GB" sz="2200" dirty="0" smtClean="0"/>
              <a:t> BEAUCOUP DE TRAVAIL/DEVOIRS	</a:t>
            </a:r>
            <a:r>
              <a:rPr lang="en-GB" sz="2200" b="1" dirty="0" smtClean="0"/>
              <a:t>GET</a:t>
            </a:r>
            <a:r>
              <a:rPr lang="en-GB" sz="2200" dirty="0" smtClean="0"/>
              <a:t>/</a:t>
            </a:r>
            <a:r>
              <a:rPr lang="en-GB" sz="2200" b="1" dirty="0" smtClean="0"/>
              <a:t>RECEIVE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QUITTE</a:t>
            </a:r>
            <a:r>
              <a:rPr lang="en-GB" sz="2200" dirty="0" smtClean="0"/>
              <a:t> LA MAISON À			</a:t>
            </a:r>
            <a:r>
              <a:rPr lang="en-GB" sz="2200" b="1" dirty="0" smtClean="0"/>
              <a:t>LEAVE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RENTRE</a:t>
            </a:r>
            <a:r>
              <a:rPr lang="en-GB" sz="2200" dirty="0" smtClean="0"/>
              <a:t> CHEZ MOI À				</a:t>
            </a:r>
            <a:r>
              <a:rPr lang="en-GB" sz="2200" b="1" dirty="0" smtClean="0"/>
              <a:t>GET HOME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MARCHE/JE</a:t>
            </a:r>
            <a:r>
              <a:rPr lang="en-GB" sz="2200" dirty="0" smtClean="0"/>
              <a:t> </a:t>
            </a:r>
            <a:r>
              <a:rPr lang="en-GB" sz="2200" b="1" dirty="0" smtClean="0"/>
              <a:t>VAIS À PIED			WALK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ME RENDS </a:t>
            </a:r>
            <a:r>
              <a:rPr lang="en-GB" sz="2200" dirty="0" smtClean="0"/>
              <a:t>À L’ÉCOLE 			</a:t>
            </a:r>
            <a:r>
              <a:rPr lang="en-GB" sz="2200" b="1" dirty="0" smtClean="0"/>
              <a:t>GET TO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VOYAGE</a:t>
            </a:r>
            <a:r>
              <a:rPr lang="en-GB" sz="2200" dirty="0" smtClean="0"/>
              <a:t>/JE </a:t>
            </a:r>
            <a:r>
              <a:rPr lang="en-GB" sz="2200" b="1" dirty="0" smtClean="0"/>
              <a:t>PRENDS</a:t>
            </a:r>
            <a:r>
              <a:rPr lang="en-GB" sz="2200" dirty="0" smtClean="0"/>
              <a:t>/JE </a:t>
            </a:r>
            <a:r>
              <a:rPr lang="en-GB" sz="2200" b="1" dirty="0" smtClean="0"/>
              <a:t>VAIS			TRAVEL</a:t>
            </a:r>
            <a:r>
              <a:rPr lang="en-GB" sz="2200" dirty="0" smtClean="0"/>
              <a:t>/</a:t>
            </a:r>
            <a:r>
              <a:rPr lang="en-GB" sz="2200" b="1" dirty="0" smtClean="0"/>
              <a:t>TAKE</a:t>
            </a:r>
            <a:r>
              <a:rPr lang="en-GB" sz="2200" dirty="0" smtClean="0"/>
              <a:t>/</a:t>
            </a:r>
            <a:r>
              <a:rPr lang="en-GB" sz="2200" b="1" dirty="0" smtClean="0"/>
              <a:t>GO</a:t>
            </a:r>
          </a:p>
          <a:p>
            <a:pPr>
              <a:buNone/>
            </a:pPr>
            <a:endParaRPr lang="en-GB" sz="2200" dirty="0"/>
          </a:p>
        </p:txBody>
      </p:sp>
      <p:pic>
        <p:nvPicPr>
          <p:cNvPr id="1026" name="Picture 2" descr=" Never miss school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357166"/>
            <a:ext cx="2038331" cy="210777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SCHOOL VOCAB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200" dirty="0" smtClean="0"/>
              <a:t>UNE </a:t>
            </a:r>
            <a:r>
              <a:rPr lang="en-GB" sz="2200" b="1" dirty="0" smtClean="0"/>
              <a:t>ANNÉE SABATTIQUE</a:t>
            </a:r>
            <a:r>
              <a:rPr lang="en-GB" sz="2200" dirty="0" smtClean="0"/>
              <a:t>		</a:t>
            </a:r>
            <a:r>
              <a:rPr lang="en-GB" sz="2200" b="1" dirty="0" smtClean="0"/>
              <a:t>GAP YEAR</a:t>
            </a:r>
          </a:p>
          <a:p>
            <a:pPr>
              <a:buNone/>
            </a:pPr>
            <a:r>
              <a:rPr lang="en-GB" sz="2200" dirty="0" smtClean="0"/>
              <a:t>J’</a:t>
            </a:r>
            <a:r>
              <a:rPr lang="en-GB" sz="2200" b="1" dirty="0" smtClean="0"/>
              <a:t>ASSISTE</a:t>
            </a:r>
            <a:r>
              <a:rPr lang="en-GB" sz="2200" dirty="0" smtClean="0"/>
              <a:t>				I </a:t>
            </a:r>
            <a:r>
              <a:rPr lang="en-GB" sz="2200" b="1" dirty="0" smtClean="0"/>
              <a:t>ATTEND</a:t>
            </a:r>
          </a:p>
          <a:p>
            <a:pPr>
              <a:buNone/>
            </a:pPr>
            <a:r>
              <a:rPr lang="en-GB" sz="2200" dirty="0" smtClean="0"/>
              <a:t>FAIRE UN </a:t>
            </a:r>
            <a:r>
              <a:rPr lang="en-GB" sz="2200" b="1" dirty="0" smtClean="0"/>
              <a:t>STAGE</a:t>
            </a:r>
            <a:r>
              <a:rPr lang="en-GB" sz="2200" dirty="0" smtClean="0"/>
              <a:t>			TO GO ON A </a:t>
            </a:r>
            <a:r>
              <a:rPr lang="en-GB" sz="2200" b="1" dirty="0" smtClean="0"/>
              <a:t>COURSE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PORTE</a:t>
            </a:r>
            <a:r>
              <a:rPr lang="en-GB" sz="2200" dirty="0" smtClean="0"/>
              <a:t> UN UNIFORME		</a:t>
            </a:r>
            <a:r>
              <a:rPr lang="en-GB" sz="2200" b="1" dirty="0" smtClean="0"/>
              <a:t>WEAR</a:t>
            </a:r>
          </a:p>
          <a:p>
            <a:pPr>
              <a:buNone/>
            </a:pPr>
            <a:r>
              <a:rPr lang="en-GB" sz="2200" dirty="0" smtClean="0"/>
              <a:t>JE </a:t>
            </a:r>
            <a:r>
              <a:rPr lang="en-GB" sz="2200" b="1" dirty="0" smtClean="0"/>
              <a:t>DOIS</a:t>
            </a:r>
            <a:r>
              <a:rPr lang="en-GB" sz="2200" dirty="0" smtClean="0"/>
              <a:t> /JE </a:t>
            </a:r>
            <a:r>
              <a:rPr lang="en-GB" sz="2200" b="1" dirty="0" smtClean="0"/>
              <a:t>SUIS </a:t>
            </a:r>
            <a:r>
              <a:rPr lang="en-GB" sz="2200" b="1" dirty="0" err="1" smtClean="0"/>
              <a:t>OBLIGÉe</a:t>
            </a:r>
            <a:r>
              <a:rPr lang="en-GB" sz="2200" b="1" dirty="0" smtClean="0"/>
              <a:t> DE</a:t>
            </a:r>
            <a:r>
              <a:rPr lang="en-GB" sz="2200" dirty="0" smtClean="0"/>
              <a:t>   PORTER	I </a:t>
            </a:r>
            <a:r>
              <a:rPr lang="en-GB" sz="2200" b="1" dirty="0" smtClean="0"/>
              <a:t>HAVE TO </a:t>
            </a:r>
            <a:r>
              <a:rPr lang="en-GB" sz="2200" dirty="0" smtClean="0"/>
              <a:t>WEAR</a:t>
            </a:r>
          </a:p>
          <a:p>
            <a:pPr>
              <a:buNone/>
            </a:pPr>
            <a:r>
              <a:rPr lang="en-GB" sz="2200" dirty="0" smtClean="0"/>
              <a:t>IL EST </a:t>
            </a:r>
            <a:r>
              <a:rPr lang="en-GB" sz="2200" b="1" dirty="0" smtClean="0"/>
              <a:t>INTERDIT</a:t>
            </a:r>
            <a:r>
              <a:rPr lang="en-GB" sz="2200" dirty="0" smtClean="0"/>
              <a:t>/</a:t>
            </a:r>
            <a:r>
              <a:rPr lang="en-GB" sz="2200" b="1" dirty="0" smtClean="0"/>
              <a:t>DÉFENDU DE</a:t>
            </a:r>
            <a:r>
              <a:rPr lang="en-GB" sz="2200" dirty="0" smtClean="0"/>
              <a:t>... FUMER	SMOKING...IS </a:t>
            </a:r>
            <a:r>
              <a:rPr lang="en-GB" sz="2200" b="1" dirty="0" smtClean="0"/>
              <a:t>NOT ALLOWED</a:t>
            </a:r>
          </a:p>
          <a:p>
            <a:pPr>
              <a:buNone/>
            </a:pPr>
            <a:r>
              <a:rPr lang="en-GB" sz="2200" b="1" dirty="0" smtClean="0"/>
              <a:t>TEINDRE</a:t>
            </a:r>
            <a:r>
              <a:rPr lang="en-GB" sz="2200" dirty="0" smtClean="0"/>
              <a:t> LES CHEVEUX			</a:t>
            </a:r>
            <a:r>
              <a:rPr lang="en-GB" sz="2200" b="1" dirty="0" smtClean="0"/>
              <a:t>DYE</a:t>
            </a:r>
            <a:r>
              <a:rPr lang="en-GB" sz="2200" dirty="0" smtClean="0"/>
              <a:t> (YOUR) HAIR</a:t>
            </a:r>
          </a:p>
          <a:p>
            <a:pPr>
              <a:buNone/>
            </a:pPr>
            <a:r>
              <a:rPr lang="en-GB" sz="2200" dirty="0" smtClean="0"/>
              <a:t>PORTER DES </a:t>
            </a:r>
            <a:r>
              <a:rPr lang="en-GB" sz="2200" b="1" dirty="0" smtClean="0"/>
              <a:t>BIJOUX</a:t>
            </a:r>
            <a:r>
              <a:rPr lang="en-GB" sz="2200" dirty="0" smtClean="0"/>
              <a:t>			WEAR </a:t>
            </a:r>
            <a:r>
              <a:rPr lang="en-GB" sz="2200" b="1" dirty="0" smtClean="0"/>
              <a:t>JEWELRY</a:t>
            </a:r>
          </a:p>
          <a:p>
            <a:pPr>
              <a:buNone/>
            </a:pPr>
            <a:r>
              <a:rPr lang="en-GB" sz="2200" dirty="0" smtClean="0"/>
              <a:t>AVOIR DES </a:t>
            </a:r>
            <a:r>
              <a:rPr lang="en-GB" sz="2200" b="1" dirty="0" smtClean="0"/>
              <a:t>TATOUAGES</a:t>
            </a:r>
            <a:r>
              <a:rPr lang="en-GB" sz="2200" dirty="0" smtClean="0"/>
              <a:t>			HAVE </a:t>
            </a:r>
            <a:r>
              <a:rPr lang="en-GB" sz="2200" b="1" dirty="0" smtClean="0"/>
              <a:t>TATTOOS</a:t>
            </a:r>
          </a:p>
          <a:p>
            <a:pPr>
              <a:buNone/>
            </a:pPr>
            <a:r>
              <a:rPr lang="en-GB" sz="2200" b="1" dirty="0" smtClean="0"/>
              <a:t>UTILISER</a:t>
            </a:r>
            <a:r>
              <a:rPr lang="en-GB" sz="2200" dirty="0" smtClean="0"/>
              <a:t> LES PORTABLES		</a:t>
            </a:r>
            <a:r>
              <a:rPr lang="en-GB" sz="2200" b="1" dirty="0" smtClean="0"/>
              <a:t>USE</a:t>
            </a:r>
            <a:r>
              <a:rPr lang="en-GB" sz="2200" dirty="0" smtClean="0"/>
              <a:t> MOBILES</a:t>
            </a:r>
          </a:p>
          <a:p>
            <a:pPr>
              <a:buNone/>
            </a:pPr>
            <a:r>
              <a:rPr lang="en-GB" sz="2200" b="1" dirty="0" smtClean="0"/>
              <a:t>PARLER</a:t>
            </a:r>
            <a:r>
              <a:rPr lang="en-GB" sz="2200" dirty="0" smtClean="0"/>
              <a:t> EN CLASSE			</a:t>
            </a:r>
            <a:r>
              <a:rPr lang="en-GB" sz="2200" b="1" dirty="0" smtClean="0"/>
              <a:t>SPEAK</a:t>
            </a:r>
            <a:r>
              <a:rPr lang="en-GB" sz="2200" dirty="0" smtClean="0"/>
              <a:t> IN LESSONS</a:t>
            </a:r>
          </a:p>
          <a:p>
            <a:pPr>
              <a:buNone/>
            </a:pPr>
            <a:r>
              <a:rPr lang="en-GB" sz="2200" dirty="0" smtClean="0"/>
              <a:t>PORTER SES </a:t>
            </a:r>
            <a:r>
              <a:rPr lang="en-GB" sz="2200" b="1" dirty="0" smtClean="0"/>
              <a:t>PROPRES VÊTEMENTS</a:t>
            </a:r>
            <a:r>
              <a:rPr lang="en-GB" sz="2200" dirty="0" smtClean="0"/>
              <a:t>	WEAR YOUR </a:t>
            </a:r>
            <a:r>
              <a:rPr lang="en-GB" sz="2200" b="1" dirty="0" smtClean="0"/>
              <a:t>OWN CLOTHES</a:t>
            </a:r>
            <a:endParaRPr lang="en-GB" sz="2200" b="1" dirty="0"/>
          </a:p>
        </p:txBody>
      </p:sp>
      <p:pic>
        <p:nvPicPr>
          <p:cNvPr id="30722" name="Picture 2" descr="http://auto.img.v4.skyrock.net/1931/62731931/pics/253002125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3911" y="214290"/>
            <a:ext cx="2620089" cy="207170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SCHOOL UNIFORM</a:t>
            </a:r>
            <a:br>
              <a:rPr lang="en-GB" b="1" dirty="0" smtClean="0">
                <a:solidFill>
                  <a:srgbClr val="FF0000"/>
                </a:solidFill>
              </a:rPr>
            </a:br>
            <a:r>
              <a:rPr lang="en-GB" b="1" dirty="0" err="1" smtClean="0">
                <a:solidFill>
                  <a:srgbClr val="FF0000"/>
                </a:solidFill>
              </a:rPr>
              <a:t>mon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uniforme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scolaire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consiste</a:t>
            </a:r>
            <a:r>
              <a:rPr lang="en-GB" b="1" dirty="0" smtClean="0">
                <a:solidFill>
                  <a:srgbClr val="FF0000"/>
                </a:solidFill>
              </a:rPr>
              <a:t> d’</a:t>
            </a:r>
            <a:r>
              <a:rPr lang="en-GB" dirty="0" smtClean="0">
                <a:solidFill>
                  <a:srgbClr val="FF0000"/>
                </a:solidFill>
              </a:rPr>
              <a:t>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200" b="1" dirty="0" smtClean="0"/>
              <a:t>UN</a:t>
            </a:r>
            <a:r>
              <a:rPr lang="en-GB" sz="2200" b="1" dirty="0" smtClean="0">
                <a:solidFill>
                  <a:srgbClr val="FF0000"/>
                </a:solidFill>
              </a:rPr>
              <a:t>E</a:t>
            </a:r>
            <a:r>
              <a:rPr lang="en-GB" sz="2200" b="1" dirty="0" smtClean="0"/>
              <a:t> CHEMISE	</a:t>
            </a:r>
            <a:r>
              <a:rPr lang="en-GB" sz="2200" dirty="0" smtClean="0"/>
              <a:t>BLANC</a:t>
            </a:r>
            <a:r>
              <a:rPr lang="en-GB" sz="2200" b="1" dirty="0" smtClean="0"/>
              <a:t>HE		SHIRT</a:t>
            </a:r>
          </a:p>
          <a:p>
            <a:pPr>
              <a:buNone/>
            </a:pPr>
            <a:r>
              <a:rPr lang="en-GB" sz="2200" b="1" dirty="0" smtClean="0"/>
              <a:t>UN</a:t>
            </a:r>
            <a:r>
              <a:rPr lang="en-GB" sz="2200" b="1" dirty="0" smtClean="0">
                <a:solidFill>
                  <a:srgbClr val="FF0000"/>
                </a:solidFill>
              </a:rPr>
              <a:t>E</a:t>
            </a:r>
            <a:r>
              <a:rPr lang="en-GB" sz="2200" b="1" dirty="0" smtClean="0"/>
              <a:t> JUPE	</a:t>
            </a:r>
            <a:r>
              <a:rPr lang="en-GB" sz="2200" dirty="0" smtClean="0"/>
              <a:t>PLISSÉ</a:t>
            </a:r>
            <a:r>
              <a:rPr lang="en-GB" sz="2200" b="1" dirty="0" smtClean="0"/>
              <a:t>E			SKIRT</a:t>
            </a:r>
          </a:p>
          <a:p>
            <a:pPr>
              <a:buNone/>
            </a:pPr>
            <a:r>
              <a:rPr lang="en-GB" sz="2200" b="1" dirty="0" smtClean="0"/>
              <a:t>UN</a:t>
            </a:r>
            <a:r>
              <a:rPr lang="en-GB" sz="2200" b="1" dirty="0" smtClean="0">
                <a:solidFill>
                  <a:srgbClr val="FF0000"/>
                </a:solidFill>
              </a:rPr>
              <a:t>E</a:t>
            </a:r>
            <a:r>
              <a:rPr lang="en-GB" sz="2200" b="1" dirty="0" smtClean="0"/>
              <a:t> CRAVATE	</a:t>
            </a:r>
            <a:r>
              <a:rPr lang="en-GB" sz="2200" dirty="0" smtClean="0"/>
              <a:t>RAYÉ</a:t>
            </a:r>
            <a:r>
              <a:rPr lang="en-GB" sz="2200" b="1" dirty="0" smtClean="0"/>
              <a:t>E			TIE</a:t>
            </a:r>
          </a:p>
          <a:p>
            <a:pPr>
              <a:buNone/>
            </a:pPr>
            <a:r>
              <a:rPr lang="en-GB" sz="2200" b="1" dirty="0" smtClean="0"/>
              <a:t>UN</a:t>
            </a:r>
            <a:r>
              <a:rPr lang="en-GB" sz="2200" b="1" dirty="0" smtClean="0">
                <a:solidFill>
                  <a:srgbClr val="FF0000"/>
                </a:solidFill>
              </a:rPr>
              <a:t>E</a:t>
            </a:r>
            <a:r>
              <a:rPr lang="en-GB" sz="2200" b="1" dirty="0" smtClean="0"/>
              <a:t> BLOUSE	</a:t>
            </a:r>
            <a:r>
              <a:rPr lang="en-GB" sz="2200" dirty="0" smtClean="0"/>
              <a:t>BLEU</a:t>
            </a:r>
            <a:r>
              <a:rPr lang="en-GB" sz="2200" b="1" dirty="0" smtClean="0"/>
              <a:t>E			BLOUSE</a:t>
            </a:r>
          </a:p>
          <a:p>
            <a:pPr>
              <a:buNone/>
            </a:pPr>
            <a:r>
              <a:rPr lang="en-GB" sz="2200" b="1" dirty="0" smtClean="0"/>
              <a:t>UN</a:t>
            </a:r>
            <a:r>
              <a:rPr lang="en-GB" sz="2200" b="1" dirty="0" smtClean="0">
                <a:solidFill>
                  <a:srgbClr val="FF0000"/>
                </a:solidFill>
              </a:rPr>
              <a:t>E</a:t>
            </a:r>
            <a:r>
              <a:rPr lang="en-GB" sz="2200" b="1" dirty="0" smtClean="0"/>
              <a:t> VESTE	</a:t>
            </a:r>
            <a:r>
              <a:rPr lang="en-GB" sz="2200" dirty="0" smtClean="0"/>
              <a:t>GRIS</a:t>
            </a:r>
            <a:r>
              <a:rPr lang="en-GB" sz="2200" b="1" dirty="0" smtClean="0"/>
              <a:t>E			JACKET/BLAZER</a:t>
            </a:r>
          </a:p>
          <a:p>
            <a:pPr>
              <a:buNone/>
            </a:pPr>
            <a:r>
              <a:rPr lang="en-GB" sz="2200" b="1" dirty="0" smtClean="0"/>
              <a:t>UN PULL	</a:t>
            </a:r>
            <a:r>
              <a:rPr lang="en-GB" sz="2200" dirty="0" smtClean="0"/>
              <a:t>VERT</a:t>
            </a:r>
            <a:r>
              <a:rPr lang="en-GB" sz="2200" b="1" dirty="0" smtClean="0"/>
              <a:t>			JUMPER</a:t>
            </a:r>
          </a:p>
          <a:p>
            <a:pPr>
              <a:buNone/>
            </a:pPr>
            <a:r>
              <a:rPr lang="en-GB" sz="2200" b="1" dirty="0" smtClean="0"/>
              <a:t>UN SWEAT	</a:t>
            </a:r>
            <a:r>
              <a:rPr lang="en-GB" sz="2200" dirty="0" smtClean="0"/>
              <a:t>NOIR</a:t>
            </a:r>
            <a:r>
              <a:rPr lang="en-GB" sz="2200" b="1" dirty="0" smtClean="0"/>
              <a:t>			SWEAT-SHIRT</a:t>
            </a:r>
          </a:p>
          <a:p>
            <a:pPr>
              <a:buNone/>
            </a:pPr>
            <a:r>
              <a:rPr lang="en-GB" sz="2200" b="1" dirty="0" smtClean="0"/>
              <a:t>UN PANTALON	</a:t>
            </a:r>
            <a:r>
              <a:rPr lang="en-GB" sz="2200" dirty="0" smtClean="0"/>
              <a:t>GRIS</a:t>
            </a:r>
            <a:r>
              <a:rPr lang="en-GB" sz="2200" b="1" dirty="0" smtClean="0"/>
              <a:t>			TROUSERS</a:t>
            </a:r>
          </a:p>
          <a:p>
            <a:pPr>
              <a:buNone/>
            </a:pPr>
            <a:r>
              <a:rPr lang="en-GB" sz="2200" b="1" dirty="0" smtClean="0"/>
              <a:t>UN COSTUME/UN TAILLEUR		SUIT</a:t>
            </a:r>
          </a:p>
          <a:p>
            <a:pPr>
              <a:buNone/>
            </a:pPr>
            <a:r>
              <a:rPr lang="en-GB" sz="2200" b="1" dirty="0" smtClean="0"/>
              <a:t>UN COLLANT				TIGHTS	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FF0000"/>
                </a:solidFill>
              </a:rPr>
              <a:t>DE</a:t>
            </a:r>
            <a:r>
              <a:rPr lang="en-GB" sz="2200" b="1" dirty="0" smtClean="0"/>
              <a:t> CHAUSSURES	</a:t>
            </a:r>
            <a:r>
              <a:rPr lang="en-GB" sz="2200" dirty="0" smtClean="0"/>
              <a:t>NOIR</a:t>
            </a:r>
            <a:r>
              <a:rPr lang="en-GB" sz="2200" b="1" dirty="0" smtClean="0"/>
              <a:t>ES		SHOES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FF0000"/>
                </a:solidFill>
              </a:rPr>
              <a:t>DE</a:t>
            </a:r>
            <a:r>
              <a:rPr lang="en-GB" sz="2200" b="1" dirty="0" smtClean="0"/>
              <a:t> CHAUSSETTES	</a:t>
            </a:r>
            <a:r>
              <a:rPr lang="en-GB" sz="2200" dirty="0" smtClean="0"/>
              <a:t>BLANCH</a:t>
            </a:r>
            <a:r>
              <a:rPr lang="en-GB" sz="2200" b="1" dirty="0" smtClean="0"/>
              <a:t>ES	SOCKS</a:t>
            </a:r>
          </a:p>
          <a:p>
            <a:pPr>
              <a:buNone/>
            </a:pPr>
            <a:endParaRPr lang="en-GB" sz="22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SCHOOL UNIFORM</a:t>
            </a:r>
            <a:br>
              <a:rPr lang="en-GB" b="1" dirty="0" smtClean="0">
                <a:solidFill>
                  <a:srgbClr val="FF0000"/>
                </a:solidFill>
              </a:rPr>
            </a:br>
            <a:r>
              <a:rPr lang="en-GB" b="1" dirty="0" smtClean="0">
                <a:solidFill>
                  <a:srgbClr val="FF0000"/>
                </a:solidFill>
              </a:rPr>
              <a:t>LE CODE VESTIMENTAIRE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GB" sz="2200" b="1" dirty="0" smtClean="0"/>
              <a:t>JE TROUVE MON UNIFORME</a:t>
            </a:r>
            <a:r>
              <a:rPr lang="en-GB" sz="2200" dirty="0" smtClean="0"/>
              <a:t>...</a:t>
            </a:r>
            <a:endParaRPr lang="en-GB" sz="2200" b="1" dirty="0" smtClean="0"/>
          </a:p>
          <a:p>
            <a:pPr>
              <a:buNone/>
            </a:pPr>
            <a:r>
              <a:rPr lang="en-GB" sz="2200" b="1" dirty="0" smtClean="0"/>
              <a:t>JE PENSE</a:t>
            </a:r>
            <a:r>
              <a:rPr lang="en-GB" sz="2200" dirty="0" smtClean="0"/>
              <a:t>/</a:t>
            </a:r>
            <a:r>
              <a:rPr lang="en-GB" sz="2200" b="1" dirty="0" smtClean="0"/>
              <a:t>JE SUIS D’AVIS    QUE MON UNIFORME EST</a:t>
            </a:r>
            <a:r>
              <a:rPr lang="en-GB" sz="2200" dirty="0" smtClean="0"/>
              <a:t>...</a:t>
            </a:r>
          </a:p>
          <a:p>
            <a:pPr>
              <a:buNone/>
            </a:pPr>
            <a:endParaRPr lang="en-GB" sz="2200" b="1" dirty="0" smtClean="0"/>
          </a:p>
          <a:p>
            <a:pPr>
              <a:buNone/>
            </a:pPr>
            <a:r>
              <a:rPr lang="en-GB" sz="2200" b="1" dirty="0" smtClean="0"/>
              <a:t>ÉLÉGANT	CHIC		À LA MODE	SOPHISTIQUÉ</a:t>
            </a:r>
          </a:p>
          <a:p>
            <a:pPr>
              <a:buNone/>
            </a:pPr>
            <a:r>
              <a:rPr lang="en-GB" sz="2200" b="1" dirty="0" smtClean="0"/>
              <a:t>PRATIQUE	CLASSIQUE	ÉGALITAIRE	RESPECTUEUX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00B050"/>
                </a:solidFill>
              </a:rPr>
              <a:t>JE SUIS POUR LE PORT DE L’UNIFORME </a:t>
            </a:r>
            <a:r>
              <a:rPr lang="en-GB" sz="2200" b="1" dirty="0" smtClean="0"/>
              <a:t>CAR</a:t>
            </a:r>
            <a:r>
              <a:rPr lang="en-GB" sz="2200" b="1" dirty="0" smtClean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00B050"/>
                </a:solidFill>
              </a:rPr>
              <a:t>NOUS SOMMES IDENTIQUES ET ÉGAUX</a:t>
            </a:r>
          </a:p>
          <a:p>
            <a:pPr>
              <a:buNone/>
            </a:pPr>
            <a:r>
              <a:rPr lang="en-GB" sz="2200" b="1" dirty="0" smtClean="0"/>
              <a:t>INCONFORTABLE	CHER	DÉMODÉ	RETROGRADE</a:t>
            </a:r>
          </a:p>
          <a:p>
            <a:pPr>
              <a:buNone/>
            </a:pPr>
            <a:r>
              <a:rPr lang="en-GB" sz="2200" b="1" dirty="0" smtClean="0"/>
              <a:t>CONFORMISTE	     VIEUX JEU	TROP AJUSTÉ  	PEU PRATIQUE	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FF0000"/>
                </a:solidFill>
              </a:rPr>
              <a:t>JE SUIS CONTRE LE PORT DE L’UNIFORME </a:t>
            </a:r>
            <a:r>
              <a:rPr lang="en-GB" sz="2200" b="1" dirty="0" smtClean="0"/>
              <a:t>CAR</a:t>
            </a:r>
          </a:p>
          <a:p>
            <a:pPr>
              <a:buNone/>
            </a:pPr>
            <a:r>
              <a:rPr lang="en-GB" sz="2200" b="1" dirty="0" smtClean="0">
                <a:solidFill>
                  <a:srgbClr val="FF0000"/>
                </a:solidFill>
              </a:rPr>
              <a:t>NE REFLÈTE PAS MA PERSONALITÉ</a:t>
            </a:r>
            <a:r>
              <a:rPr lang="en-GB" sz="2200" dirty="0" smtClean="0">
                <a:solidFill>
                  <a:srgbClr val="FF0000"/>
                </a:solidFill>
              </a:rPr>
              <a:t>/</a:t>
            </a:r>
            <a:r>
              <a:rPr lang="en-GB" sz="2200" b="1" dirty="0" smtClean="0">
                <a:solidFill>
                  <a:srgbClr val="FF0000"/>
                </a:solidFill>
              </a:rPr>
              <a:t>MES </a:t>
            </a:r>
            <a:r>
              <a:rPr lang="en-GB" sz="2200" b="1" dirty="0" smtClean="0">
                <a:solidFill>
                  <a:srgbClr val="FF0000"/>
                </a:solidFill>
              </a:rPr>
              <a:t>IDÉES/MON INDIVIDUALITÉ</a:t>
            </a:r>
            <a:endParaRPr lang="en-GB" sz="2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GB" sz="2200" b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LES MATIÈRES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J’ÉTUDIE</a:t>
            </a:r>
            <a:r>
              <a:rPr lang="en-GB" b="1" dirty="0" smtClean="0"/>
              <a:t>...  	</a:t>
            </a:r>
            <a:r>
              <a:rPr lang="en-GB" b="1" dirty="0" smtClean="0">
                <a:solidFill>
                  <a:srgbClr val="FF0000"/>
                </a:solidFill>
              </a:rPr>
              <a:t>J’APPRENDS</a:t>
            </a:r>
            <a:r>
              <a:rPr lang="en-GB" b="1" dirty="0" smtClean="0"/>
              <a:t>...        JE </a:t>
            </a:r>
            <a:r>
              <a:rPr lang="en-GB" b="1" dirty="0" smtClean="0">
                <a:solidFill>
                  <a:srgbClr val="FF0000"/>
                </a:solidFill>
              </a:rPr>
              <a:t>FAIS</a:t>
            </a:r>
            <a:r>
              <a:rPr lang="en-GB" b="1" dirty="0" smtClean="0"/>
              <a:t>...       JE </a:t>
            </a:r>
            <a:r>
              <a:rPr lang="en-GB" b="1" dirty="0" smtClean="0">
                <a:solidFill>
                  <a:srgbClr val="FF0000"/>
                </a:solidFill>
              </a:rPr>
              <a:t>PRENDS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JE </a:t>
            </a:r>
            <a:r>
              <a:rPr lang="en-GB" b="1" dirty="0" smtClean="0">
                <a:solidFill>
                  <a:srgbClr val="FF0000"/>
                </a:solidFill>
              </a:rPr>
              <a:t>DOIS</a:t>
            </a:r>
            <a:r>
              <a:rPr lang="en-GB" b="1" dirty="0" smtClean="0"/>
              <a:t> ÉTUDIER...</a:t>
            </a:r>
            <a:r>
              <a:rPr lang="en-GB" b="1" dirty="0" smtClean="0">
                <a:solidFill>
                  <a:srgbClr val="FF0000"/>
                </a:solidFill>
              </a:rPr>
              <a:t>	 J’AI CHOISI</a:t>
            </a:r>
            <a:r>
              <a:rPr lang="en-GB" b="1" dirty="0" smtClean="0"/>
              <a:t>...        </a:t>
            </a:r>
            <a:r>
              <a:rPr lang="en-GB" b="1" dirty="0" smtClean="0">
                <a:solidFill>
                  <a:srgbClr val="FF0000"/>
                </a:solidFill>
              </a:rPr>
              <a:t>J’AI DÛ </a:t>
            </a:r>
            <a:r>
              <a:rPr lang="en-GB" b="1" dirty="0" smtClean="0"/>
              <a:t>CHOISIR...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LA </a:t>
            </a:r>
            <a:r>
              <a:rPr lang="en-GB" b="1" dirty="0" smtClean="0"/>
              <a:t>GÉO(GRAPHIE)	</a:t>
            </a:r>
            <a:r>
              <a:rPr lang="en-GB" b="1" dirty="0" smtClean="0">
                <a:solidFill>
                  <a:srgbClr val="FF0000"/>
                </a:solidFill>
              </a:rPr>
              <a:t>L’</a:t>
            </a:r>
            <a:r>
              <a:rPr lang="en-GB" b="1" dirty="0" smtClean="0"/>
              <a:t>HISTOIRE		</a:t>
            </a: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PHILO(SOPHIE)</a:t>
            </a:r>
          </a:p>
          <a:p>
            <a:pPr>
              <a:buNone/>
            </a:pPr>
            <a:r>
              <a:rPr lang="en-GB" b="1" dirty="0" smtClean="0"/>
              <a:t>L’ANGLAIS     		LE FRANÇAIS		L’ALLEMAND</a:t>
            </a:r>
          </a:p>
          <a:p>
            <a:pPr>
              <a:buNone/>
            </a:pPr>
            <a:r>
              <a:rPr lang="en-GB" b="1" dirty="0" smtClean="0"/>
              <a:t>L’ESPAGNOL		LE LATIN-GREC	</a:t>
            </a:r>
            <a:r>
              <a:rPr lang="en-GB" b="1" dirty="0" smtClean="0">
                <a:solidFill>
                  <a:srgbClr val="FF0000"/>
                </a:solidFill>
              </a:rPr>
              <a:t>LES</a:t>
            </a:r>
            <a:r>
              <a:rPr lang="en-GB" b="1" dirty="0" smtClean="0"/>
              <a:t> LANGUES</a:t>
            </a:r>
          </a:p>
          <a:p>
            <a:pPr>
              <a:buNone/>
            </a:pPr>
            <a:r>
              <a:rPr lang="en-GB" b="1" dirty="0" smtClean="0"/>
              <a:t>LES MATHS		</a:t>
            </a: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PHYSIQUE		</a:t>
            </a: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BIO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CHIMIE		</a:t>
            </a:r>
            <a:r>
              <a:rPr lang="en-GB" b="1" dirty="0" smtClean="0">
                <a:solidFill>
                  <a:srgbClr val="FF0000"/>
                </a:solidFill>
              </a:rPr>
              <a:t>L’</a:t>
            </a:r>
            <a:r>
              <a:rPr lang="en-GB" b="1" dirty="0" smtClean="0"/>
              <a:t>EPS			LE DESSIN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TECHNO(LOGIE)	</a:t>
            </a:r>
            <a:r>
              <a:rPr lang="en-GB" b="1" dirty="0" smtClean="0">
                <a:solidFill>
                  <a:srgbClr val="FF0000"/>
                </a:solidFill>
              </a:rPr>
              <a:t>L’</a:t>
            </a:r>
            <a:r>
              <a:rPr lang="en-GB" b="1" dirty="0" smtClean="0"/>
              <a:t>INFO(RMATIQUE)	LE THÉÂTRE </a:t>
            </a:r>
          </a:p>
          <a:p>
            <a:pPr>
              <a:buNone/>
            </a:pPr>
            <a:r>
              <a:rPr lang="en-GB" b="1" dirty="0" smtClean="0"/>
              <a:t>LE CIVISME		</a:t>
            </a: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POLITIQUE		LE COMMERCE</a:t>
            </a:r>
            <a:r>
              <a:rPr lang="en-GB" b="1" dirty="0"/>
              <a:t> </a:t>
            </a:r>
            <a:r>
              <a:rPr lang="en-GB" b="1" dirty="0" smtClean="0"/>
              <a:t>    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LA</a:t>
            </a:r>
            <a:r>
              <a:rPr lang="en-GB" b="1" dirty="0" smtClean="0"/>
              <a:t> BIO(LOGIE)	</a:t>
            </a:r>
            <a:r>
              <a:rPr lang="en-GB" b="1" dirty="0" smtClean="0">
                <a:solidFill>
                  <a:srgbClr val="FF0000"/>
                </a:solidFill>
              </a:rPr>
              <a:t>LES</a:t>
            </a:r>
            <a:r>
              <a:rPr lang="en-GB" b="1" dirty="0" smtClean="0"/>
              <a:t> BEAUX-ARTS   </a:t>
            </a:r>
            <a:r>
              <a:rPr lang="en-GB" b="1" dirty="0" smtClean="0">
                <a:solidFill>
                  <a:srgbClr val="FF0000"/>
                </a:solidFill>
              </a:rPr>
              <a:t>LES</a:t>
            </a:r>
            <a:r>
              <a:rPr lang="en-GB" b="1" dirty="0" smtClean="0"/>
              <a:t> ARTS PLASTIQUES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6148" name="Picture 4" descr="http://3.bp.blogspot.com/_xrhv6hndbu8/TRHjhdRaPZI/AAAAAAAAAD0/Y1-7OQeBARc/s200/Diapositiv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1905000" cy="14287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LES MATIÈRES OBLIGATOIRES </a:t>
            </a:r>
            <a:r>
              <a:rPr lang="en-GB" b="1" dirty="0" smtClean="0">
                <a:solidFill>
                  <a:srgbClr val="FF0000"/>
                </a:solidFill>
              </a:rPr>
              <a:t>SONT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LES MATIÈRES FACULTATIVES QUE J’AI CHOISIES 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SONT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MA MATIÈRE PRÉFÉRÉE </a:t>
            </a:r>
            <a:r>
              <a:rPr lang="en-GB" b="1" dirty="0" smtClean="0">
                <a:solidFill>
                  <a:srgbClr val="FF0000"/>
                </a:solidFill>
              </a:rPr>
              <a:t>EST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MES MATIÈRES PRÉFÉRÉES </a:t>
            </a:r>
            <a:r>
              <a:rPr lang="en-GB" b="1" dirty="0" smtClean="0">
                <a:solidFill>
                  <a:srgbClr val="FF0000"/>
                </a:solidFill>
              </a:rPr>
              <a:t>SONT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LA MATIÈRE QUE JE TROUVE LA PLUS FACILE, </a:t>
            </a:r>
          </a:p>
          <a:p>
            <a:pPr>
              <a:buNone/>
            </a:pPr>
            <a:r>
              <a:rPr lang="en-GB" b="1" dirty="0" smtClean="0"/>
              <a:t>DIFFICILE </a:t>
            </a:r>
            <a:r>
              <a:rPr lang="en-GB" b="1" dirty="0" smtClean="0">
                <a:solidFill>
                  <a:srgbClr val="FF0000"/>
                </a:solidFill>
              </a:rPr>
              <a:t>C’EST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LA MATIÈRE QUE J’AIME LE MOINS </a:t>
            </a:r>
            <a:r>
              <a:rPr lang="en-GB" b="1" dirty="0" smtClean="0">
                <a:solidFill>
                  <a:srgbClr val="FF0000"/>
                </a:solidFill>
              </a:rPr>
              <a:t>EST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b="1" dirty="0" smtClean="0"/>
              <a:t>CE QUE JE DÉTESTE LE PLUS, </a:t>
            </a:r>
            <a:r>
              <a:rPr lang="en-GB" b="1" dirty="0" smtClean="0">
                <a:solidFill>
                  <a:srgbClr val="FF0000"/>
                </a:solidFill>
              </a:rPr>
              <a:t>C’EST</a:t>
            </a:r>
            <a:r>
              <a:rPr lang="en-GB" b="1" dirty="0" smtClean="0"/>
              <a:t>...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BECAUSE</a:t>
            </a:r>
            <a:r>
              <a:rPr lang="en-GB" b="1" dirty="0" smtClean="0"/>
              <a:t>:   </a:t>
            </a:r>
            <a:r>
              <a:rPr lang="en-GB" b="1" dirty="0" smtClean="0">
                <a:solidFill>
                  <a:srgbClr val="FF0000"/>
                </a:solidFill>
              </a:rPr>
              <a:t>PARCE QUE     CAR     PUISQUE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endParaRPr lang="en-GB" b="1" dirty="0"/>
          </a:p>
        </p:txBody>
      </p:sp>
      <p:pic>
        <p:nvPicPr>
          <p:cNvPr id="5122" name="Picture 2" descr="http://carosd.com/TeachingSources/Les-matieres-scolai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8640"/>
            <a:ext cx="1739156" cy="134389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LES POSITIFS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GB" b="1" dirty="0" smtClean="0"/>
              <a:t>INTÉRESSANT	CAPTIVANT		DIVERTISSANT</a:t>
            </a:r>
          </a:p>
          <a:p>
            <a:pPr>
              <a:buNone/>
            </a:pPr>
            <a:r>
              <a:rPr lang="en-GB" b="1" dirty="0" smtClean="0"/>
              <a:t>UTILE			FASCINANT		INSTRUCTIF</a:t>
            </a:r>
          </a:p>
          <a:p>
            <a:pPr>
              <a:buNone/>
            </a:pPr>
            <a:r>
              <a:rPr lang="en-GB" b="1" dirty="0" smtClean="0"/>
              <a:t>GÉNIAL		PRATIQUE		NÉCESSAIRE</a:t>
            </a:r>
            <a:endParaRPr lang="en-GB" b="1" dirty="0"/>
          </a:p>
          <a:p>
            <a:pPr>
              <a:buNone/>
            </a:pPr>
            <a:r>
              <a:rPr lang="en-GB" b="1" dirty="0" smtClean="0"/>
              <a:t>FACILE		MORTEL		ENRICHISSANT  </a:t>
            </a:r>
          </a:p>
          <a:p>
            <a:pPr>
              <a:buNone/>
            </a:pPr>
            <a:r>
              <a:rPr lang="en-GB" b="1" dirty="0" smtClean="0"/>
              <a:t>INDISPONSABLE	</a:t>
            </a:r>
            <a:r>
              <a:rPr lang="en-GB" b="1" dirty="0"/>
              <a:t> </a:t>
            </a:r>
            <a:r>
              <a:rPr lang="en-GB" b="1" dirty="0" smtClean="0"/>
              <a:t>   COMPRÉHENSIBLE</a:t>
            </a:r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00B050"/>
                </a:solidFill>
              </a:rPr>
              <a:t>ME FAIT RÉFLECHIR   </a:t>
            </a: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00B050"/>
                </a:solidFill>
              </a:rPr>
              <a:t>M’INTRIGUE</a:t>
            </a:r>
            <a:r>
              <a:rPr lang="en-GB" b="1" dirty="0" smtClean="0"/>
              <a:t>	                                 </a:t>
            </a:r>
          </a:p>
          <a:p>
            <a:pPr>
              <a:buNone/>
            </a:pP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00B050"/>
                </a:solidFill>
              </a:rPr>
              <a:t>ME PLAÎT     </a:t>
            </a: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00B050"/>
                </a:solidFill>
              </a:rPr>
              <a:t>M’INSPIRE   </a:t>
            </a: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00B050"/>
                </a:solidFill>
              </a:rPr>
              <a:t>ME PASSIONNE</a:t>
            </a:r>
          </a:p>
          <a:p>
            <a:pPr>
              <a:buNone/>
            </a:pPr>
            <a:endParaRPr lang="en-GB" b="1" dirty="0" smtClean="0">
              <a:solidFill>
                <a:srgbClr val="00B050"/>
              </a:solidFill>
            </a:endParaRPr>
          </a:p>
        </p:txBody>
      </p:sp>
      <p:pic>
        <p:nvPicPr>
          <p:cNvPr id="4" name="Picture 2" descr="positive-attidtu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864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LES NÉGATIFS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PÉNIBLE		NUL			FATIGANT</a:t>
            </a:r>
          </a:p>
          <a:p>
            <a:pPr>
              <a:buNone/>
            </a:pPr>
            <a:r>
              <a:rPr lang="en-GB" b="1" dirty="0" smtClean="0"/>
              <a:t>DIFFICILE		ENNUYEUX		BARBANT</a:t>
            </a:r>
          </a:p>
          <a:p>
            <a:pPr>
              <a:buNone/>
            </a:pPr>
            <a:r>
              <a:rPr lang="en-GB" b="1" dirty="0" smtClean="0"/>
              <a:t>MONOTONE		INUTILE		EMBÊTANT</a:t>
            </a:r>
          </a:p>
          <a:p>
            <a:pPr>
              <a:buNone/>
            </a:pPr>
            <a:r>
              <a:rPr lang="en-GB" b="1" dirty="0" smtClean="0"/>
              <a:t>COMPLEXE		CASSE-PIEDS		COMPLIQUÉ</a:t>
            </a:r>
          </a:p>
          <a:p>
            <a:pPr>
              <a:buNone/>
            </a:pPr>
            <a:r>
              <a:rPr lang="en-GB" b="1" dirty="0" smtClean="0"/>
              <a:t>NE SERT À RIEN	IMPOSSIBLE		ASSOMMANT</a:t>
            </a:r>
          </a:p>
          <a:p>
            <a:pPr>
              <a:buNone/>
            </a:pPr>
            <a:r>
              <a:rPr lang="en-GB" b="1" dirty="0" smtClean="0"/>
              <a:t>DUR			LASSANT		AGAÇANT</a:t>
            </a:r>
          </a:p>
          <a:p>
            <a:pPr>
              <a:buNone/>
            </a:pPr>
            <a:r>
              <a:rPr lang="en-GB" b="1" dirty="0" smtClean="0"/>
              <a:t>INCOMPRÉHENSIBLE      UNE PERTE DE TEMPS</a:t>
            </a:r>
          </a:p>
          <a:p>
            <a:pPr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FF0000"/>
                </a:solidFill>
              </a:rPr>
              <a:t>M’ENNUIE</a:t>
            </a:r>
            <a:r>
              <a:rPr lang="en-GB" b="1" dirty="0"/>
              <a:t>	</a:t>
            </a: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FF0000"/>
                </a:solidFill>
              </a:rPr>
              <a:t>ME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BARBE</a:t>
            </a:r>
            <a:r>
              <a:rPr lang="en-GB" b="1" dirty="0" smtClean="0"/>
              <a:t>	 ÇA </a:t>
            </a:r>
            <a:r>
              <a:rPr lang="en-GB" b="1" dirty="0" smtClean="0">
                <a:solidFill>
                  <a:srgbClr val="FF0000"/>
                </a:solidFill>
              </a:rPr>
              <a:t>M’EMBÊTE</a:t>
            </a:r>
          </a:p>
          <a:p>
            <a:pPr>
              <a:buNone/>
            </a:pPr>
            <a:r>
              <a:rPr lang="en-GB" b="1" dirty="0" smtClean="0"/>
              <a:t>ÇA </a:t>
            </a:r>
            <a:r>
              <a:rPr lang="en-GB" b="1" dirty="0" smtClean="0">
                <a:solidFill>
                  <a:srgbClr val="FF0000"/>
                </a:solidFill>
              </a:rPr>
              <a:t>M’AGACE	</a:t>
            </a:r>
            <a:r>
              <a:rPr lang="en-GB" b="1" dirty="0" smtClean="0"/>
              <a:t>	ÇA </a:t>
            </a:r>
            <a:r>
              <a:rPr lang="en-GB" b="1" dirty="0" smtClean="0">
                <a:solidFill>
                  <a:srgbClr val="FF0000"/>
                </a:solidFill>
              </a:rPr>
              <a:t>ME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DÉPRIME</a:t>
            </a:r>
            <a:r>
              <a:rPr lang="en-GB" b="1" dirty="0" smtClean="0"/>
              <a:t>	 ÇA </a:t>
            </a:r>
            <a:r>
              <a:rPr lang="en-GB" b="1" dirty="0" smtClean="0">
                <a:solidFill>
                  <a:srgbClr val="FF0000"/>
                </a:solidFill>
              </a:rPr>
              <a:t>M’ENDORS</a:t>
            </a:r>
            <a:r>
              <a:rPr lang="en-GB" b="1" dirty="0" smtClean="0"/>
              <a:t> 			</a:t>
            </a:r>
            <a:endParaRPr lang="en-GB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3076" name="Picture 4" descr="http://2.bp.blogspot.com/-EfodlDZnh4Q/UB7MjlInhtI/AAAAAAAABSk/hrFNFoGTJP8/s550/negati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1584176" cy="118669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LES PROFS?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sz="3400" dirty="0" smtClean="0"/>
              <a:t>MON/MA PROF de FRANÇAIS EST...     (/FEM)</a:t>
            </a:r>
          </a:p>
          <a:p>
            <a:pPr>
              <a:buNone/>
            </a:pPr>
            <a:r>
              <a:rPr lang="en-GB" sz="3400" b="1" dirty="0" smtClean="0">
                <a:solidFill>
                  <a:srgbClr val="00B050"/>
                </a:solidFill>
              </a:rPr>
              <a:t>+</a:t>
            </a:r>
            <a:endParaRPr lang="en-GB" sz="3400" b="1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GB" sz="3400" b="1" dirty="0" smtClean="0"/>
              <a:t>MARRANT/e		AMUSANT/e		GÉNIAL/e</a:t>
            </a:r>
          </a:p>
          <a:p>
            <a:pPr>
              <a:buNone/>
            </a:pPr>
            <a:r>
              <a:rPr lang="en-GB" sz="3400" b="1" dirty="0" smtClean="0"/>
              <a:t>BIEN INFORMÉ/e		PLEIN/e D’ÉNERGIE	RIGOLO(</a:t>
            </a:r>
            <a:r>
              <a:rPr lang="en-GB" sz="3400" b="1" dirty="0" err="1" smtClean="0"/>
              <a:t>te</a:t>
            </a:r>
            <a:r>
              <a:rPr lang="en-GB" sz="3400" b="1" dirty="0" smtClean="0"/>
              <a:t>)</a:t>
            </a:r>
          </a:p>
          <a:p>
            <a:pPr>
              <a:buNone/>
            </a:pPr>
            <a:r>
              <a:rPr lang="en-GB" sz="3400" b="1" dirty="0" smtClean="0"/>
              <a:t>DOUÉ/e			SYMPA			ENTHOUSIASTE</a:t>
            </a:r>
          </a:p>
          <a:p>
            <a:pPr>
              <a:buNone/>
            </a:pPr>
            <a:r>
              <a:rPr lang="en-GB" sz="3400" b="1" dirty="0" smtClean="0"/>
              <a:t>AMICAL/e		GENTIL(le)		TRAVAILLEUR/se</a:t>
            </a:r>
          </a:p>
          <a:p>
            <a:pPr>
              <a:buNone/>
            </a:pPr>
            <a:r>
              <a:rPr lang="en-GB" sz="3400" b="1" dirty="0" smtClean="0"/>
              <a:t>SOURIANT/e		POSITIF/</a:t>
            </a:r>
            <a:r>
              <a:rPr lang="en-GB" sz="3400" b="1" dirty="0" err="1" smtClean="0"/>
              <a:t>ve</a:t>
            </a:r>
            <a:r>
              <a:rPr lang="en-GB" sz="3400" b="1" dirty="0" smtClean="0"/>
              <a:t>		INTÉRESSANT/e	</a:t>
            </a:r>
            <a:endParaRPr lang="en-GB" sz="2800" b="1" dirty="0"/>
          </a:p>
          <a:p>
            <a:pPr>
              <a:buNone/>
            </a:pPr>
            <a:r>
              <a:rPr lang="en-GB" sz="3400" b="1" dirty="0" smtClean="0"/>
              <a:t>SERVIABLE		DE BONNE HUMEUR	CAPABLE</a:t>
            </a:r>
          </a:p>
          <a:p>
            <a:pPr>
              <a:buNone/>
            </a:pPr>
            <a:r>
              <a:rPr lang="en-GB" sz="3400" b="1" dirty="0" smtClean="0"/>
              <a:t>ABORDABLE		FIABLE			COMPÉTANT/e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3400" dirty="0" smtClean="0"/>
              <a:t>IL/ELLE </a:t>
            </a:r>
            <a:r>
              <a:rPr lang="en-GB" sz="3400" b="1" dirty="0" smtClean="0">
                <a:solidFill>
                  <a:srgbClr val="FF0000"/>
                </a:solidFill>
              </a:rPr>
              <a:t>NE</a:t>
            </a:r>
            <a:r>
              <a:rPr lang="en-GB" sz="3400" dirty="0" smtClean="0"/>
              <a:t> </a:t>
            </a:r>
            <a:r>
              <a:rPr lang="en-GB" sz="3400" b="1" dirty="0" smtClean="0"/>
              <a:t>DONNE</a:t>
            </a:r>
            <a:r>
              <a:rPr lang="en-GB" sz="3400" dirty="0" smtClean="0"/>
              <a:t> </a:t>
            </a:r>
            <a:r>
              <a:rPr lang="en-GB" sz="3400" b="1" dirty="0" smtClean="0">
                <a:solidFill>
                  <a:srgbClr val="FF0000"/>
                </a:solidFill>
              </a:rPr>
              <a:t>PAS</a:t>
            </a:r>
            <a:r>
              <a:rPr lang="en-GB" sz="3400" dirty="0" smtClean="0"/>
              <a:t> TROP DE TRAVAIL/DEVOIRS</a:t>
            </a:r>
          </a:p>
          <a:p>
            <a:pPr>
              <a:buNone/>
            </a:pPr>
            <a:r>
              <a:rPr lang="en-GB" sz="3400" dirty="0" smtClean="0"/>
              <a:t>IL/ELLE </a:t>
            </a:r>
            <a:r>
              <a:rPr lang="en-GB" sz="3400" b="1" dirty="0" smtClean="0"/>
              <a:t>EXPLIQUE</a:t>
            </a:r>
            <a:r>
              <a:rPr lang="en-GB" sz="3400" dirty="0" smtClean="0"/>
              <a:t>  CORRECTEMENT/COMME IL FAUT</a:t>
            </a:r>
          </a:p>
          <a:p>
            <a:pPr>
              <a:buNone/>
            </a:pPr>
            <a:r>
              <a:rPr lang="en-GB" sz="3400" dirty="0" smtClean="0"/>
              <a:t>IL/ELLE </a:t>
            </a:r>
            <a:r>
              <a:rPr lang="en-GB" sz="3400" b="1" dirty="0" smtClean="0"/>
              <a:t>M’AIDE</a:t>
            </a:r>
            <a:r>
              <a:rPr lang="en-GB" sz="3400" dirty="0" smtClean="0"/>
              <a:t> BEAUCOUP   IL/ELLE </a:t>
            </a:r>
            <a:r>
              <a:rPr lang="en-GB" sz="3400" b="1" dirty="0" smtClean="0"/>
              <a:t>PARLE</a:t>
            </a:r>
            <a:r>
              <a:rPr lang="en-GB" sz="3400" dirty="0" smtClean="0"/>
              <a:t> DOUCEMENT</a:t>
            </a:r>
          </a:p>
          <a:p>
            <a:pPr>
              <a:buNone/>
            </a:pPr>
            <a:r>
              <a:rPr lang="en-GB" sz="3400" dirty="0" smtClean="0"/>
              <a:t>IL/ELLE </a:t>
            </a:r>
            <a:r>
              <a:rPr lang="en-GB" sz="3400" b="1" dirty="0" smtClean="0"/>
              <a:t>S’</a:t>
            </a:r>
            <a:r>
              <a:rPr lang="en-GB" sz="3400" dirty="0" smtClean="0"/>
              <a:t>Y </a:t>
            </a:r>
            <a:r>
              <a:rPr lang="en-GB" sz="3400" b="1" dirty="0" smtClean="0"/>
              <a:t>CONNAÎT</a:t>
            </a:r>
            <a:r>
              <a:rPr lang="en-GB" sz="3400" dirty="0" smtClean="0"/>
              <a:t> VRAIMENT BIEN     IL/ELLE </a:t>
            </a:r>
            <a:r>
              <a:rPr lang="en-GB" sz="3400" b="1" dirty="0" smtClean="0"/>
              <a:t>M’ENCOURAGE</a:t>
            </a:r>
          </a:p>
          <a:p>
            <a:pPr>
              <a:buNone/>
            </a:pPr>
            <a:r>
              <a:rPr lang="en-GB" sz="3400" dirty="0" smtClean="0"/>
              <a:t>IL/ELLE </a:t>
            </a:r>
            <a:r>
              <a:rPr lang="en-GB" sz="3400" b="1" dirty="0" smtClean="0"/>
              <a:t>M’INSPIRE      </a:t>
            </a:r>
            <a:r>
              <a:rPr lang="en-GB" sz="3400" dirty="0" smtClean="0"/>
              <a:t>IL/ELLE </a:t>
            </a:r>
            <a:r>
              <a:rPr lang="en-GB" sz="3400" b="1" dirty="0" smtClean="0"/>
              <a:t>ENSEIGNE</a:t>
            </a:r>
            <a:r>
              <a:rPr lang="en-GB" sz="3400" dirty="0" smtClean="0"/>
              <a:t> BIEN</a:t>
            </a:r>
            <a:r>
              <a:rPr lang="en-GB" sz="3400" b="1" dirty="0" smtClean="0"/>
              <a:t> </a:t>
            </a:r>
          </a:p>
        </p:txBody>
      </p:sp>
      <p:pic>
        <p:nvPicPr>
          <p:cNvPr id="2050" name="Picture 2" descr="Teach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32656"/>
            <a:ext cx="2128314" cy="1419984"/>
          </a:xfrm>
          <a:prstGeom prst="rect">
            <a:avLst/>
          </a:prstGeom>
          <a:noFill/>
        </p:spPr>
      </p:pic>
      <p:pic>
        <p:nvPicPr>
          <p:cNvPr id="9218" name="Picture 2" descr="vector green positive checkmark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285728"/>
            <a:ext cx="1619250" cy="12763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LES PROFS?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/>
              <a:t>MON/MA PROF de PHYSIQUE EST...   (/FEM)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-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PÉNIBLE			BARBANT		NUL(le)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EMBÉTANT/e		MAL INFORMÉ/e		ANTIPATHIQUE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GRINCHEUX/se		FROID/e			EXIGEANT/e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IMPATIENT/e		SÉVÈRE/STRICTE		IMPOLI/e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MOROSE		AGAÇANT/e		BÊTE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VIEUX-JEU		TÊTU/e			AUTHORITAIRE</a:t>
            </a:r>
          </a:p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BRUSQUE		VANITEUX/se		ODIEUX/se								</a:t>
            </a:r>
            <a:endParaRPr lang="en-GB" dirty="0"/>
          </a:p>
          <a:p>
            <a:pPr>
              <a:buNone/>
            </a:pPr>
            <a:r>
              <a:rPr lang="en-GB" sz="2900" dirty="0" smtClean="0"/>
              <a:t>IL/ELLE </a:t>
            </a:r>
            <a:r>
              <a:rPr lang="en-GB" sz="2900" b="1" dirty="0" smtClean="0"/>
              <a:t>DONNE</a:t>
            </a:r>
            <a:r>
              <a:rPr lang="en-GB" sz="2900" dirty="0" smtClean="0"/>
              <a:t> TROP DE DEVOIRS, RETENUES, TRAVAIL</a:t>
            </a:r>
          </a:p>
          <a:p>
            <a:pPr>
              <a:buNone/>
            </a:pPr>
            <a:r>
              <a:rPr lang="en-GB" sz="2900" dirty="0" smtClean="0"/>
              <a:t>IL/ELLE </a:t>
            </a:r>
            <a:r>
              <a:rPr lang="en-GB" sz="2900" b="1" dirty="0" smtClean="0"/>
              <a:t>CRIE</a:t>
            </a:r>
            <a:r>
              <a:rPr lang="en-GB" sz="2900" dirty="0" smtClean="0"/>
              <a:t> EN CLASSE      IL/ELLE </a:t>
            </a:r>
            <a:r>
              <a:rPr lang="en-GB" sz="2900" b="1" dirty="0" smtClean="0">
                <a:solidFill>
                  <a:srgbClr val="FF0000"/>
                </a:solidFill>
              </a:rPr>
              <a:t>N</a:t>
            </a:r>
            <a:r>
              <a:rPr lang="en-GB" sz="2900" dirty="0" smtClean="0"/>
              <a:t>’</a:t>
            </a:r>
            <a:r>
              <a:rPr lang="en-GB" sz="2900" b="1" dirty="0" smtClean="0"/>
              <a:t>ENSEIGNE</a:t>
            </a:r>
            <a:r>
              <a:rPr lang="en-GB" sz="2900" dirty="0" smtClean="0"/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  <a:r>
              <a:rPr lang="en-GB" sz="2900" dirty="0" smtClean="0"/>
              <a:t> BIEN</a:t>
            </a:r>
          </a:p>
          <a:p>
            <a:pPr>
              <a:buNone/>
            </a:pPr>
            <a:r>
              <a:rPr lang="en-GB" sz="2900" dirty="0" smtClean="0"/>
              <a:t>IL/ELLE </a:t>
            </a:r>
            <a:r>
              <a:rPr lang="en-GB" sz="2900" b="1" dirty="0" smtClean="0">
                <a:solidFill>
                  <a:srgbClr val="FF0000"/>
                </a:solidFill>
              </a:rPr>
              <a:t>N</a:t>
            </a:r>
            <a:r>
              <a:rPr lang="en-GB" sz="2900" b="1" dirty="0" smtClean="0"/>
              <a:t>’EXPLIQUE</a:t>
            </a:r>
            <a:r>
              <a:rPr lang="en-GB" sz="2900" dirty="0" smtClean="0"/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  <a:r>
              <a:rPr lang="en-GB" sz="2900" dirty="0" smtClean="0"/>
              <a:t> BIEN    IL/ELLE </a:t>
            </a:r>
            <a:r>
              <a:rPr lang="en-GB" sz="2900" b="1" dirty="0" smtClean="0">
                <a:solidFill>
                  <a:srgbClr val="FF0000"/>
                </a:solidFill>
              </a:rPr>
              <a:t>NE</a:t>
            </a:r>
            <a:r>
              <a:rPr lang="en-GB" sz="2900" dirty="0" smtClean="0"/>
              <a:t> </a:t>
            </a:r>
            <a:r>
              <a:rPr lang="en-GB" sz="2900" b="1" dirty="0" smtClean="0"/>
              <a:t>S’</a:t>
            </a:r>
            <a:r>
              <a:rPr lang="en-GB" sz="2900" dirty="0" smtClean="0"/>
              <a:t>Y </a:t>
            </a:r>
            <a:r>
              <a:rPr lang="en-GB" sz="2900" b="1" dirty="0" smtClean="0"/>
              <a:t>CONNAÎT</a:t>
            </a:r>
            <a:r>
              <a:rPr lang="en-GB" sz="2900" dirty="0" smtClean="0"/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</a:p>
          <a:p>
            <a:pPr>
              <a:buNone/>
            </a:pPr>
            <a:r>
              <a:rPr lang="en-GB" sz="2900" dirty="0" smtClean="0"/>
              <a:t>IL/ELLE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NE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/>
              <a:t>M’ENCOURAGE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  <a:r>
              <a:rPr lang="en-GB" sz="2900" dirty="0" smtClean="0">
                <a:solidFill>
                  <a:srgbClr val="FF0000"/>
                </a:solidFill>
              </a:rPr>
              <a:t>    </a:t>
            </a:r>
            <a:r>
              <a:rPr lang="en-GB" sz="2900" dirty="0" smtClean="0"/>
              <a:t>IL/ELLE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NE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/>
              <a:t>M’INSPIRE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  <a:r>
              <a:rPr lang="en-GB" sz="2900" dirty="0" smtClean="0">
                <a:solidFill>
                  <a:srgbClr val="FF0000"/>
                </a:solidFill>
              </a:rPr>
              <a:t> </a:t>
            </a:r>
            <a:r>
              <a:rPr lang="en-GB" sz="2900" dirty="0" smtClean="0"/>
              <a:t>DE TOUT</a:t>
            </a:r>
          </a:p>
          <a:p>
            <a:pPr>
              <a:buNone/>
            </a:pPr>
            <a:r>
              <a:rPr lang="en-GB" sz="2900" dirty="0" smtClean="0"/>
              <a:t>IL/ELLE </a:t>
            </a:r>
            <a:r>
              <a:rPr lang="en-GB" sz="2900" b="1" dirty="0" smtClean="0">
                <a:solidFill>
                  <a:srgbClr val="FF0000"/>
                </a:solidFill>
              </a:rPr>
              <a:t>SE</a:t>
            </a:r>
            <a:r>
              <a:rPr lang="en-GB" sz="2900" dirty="0" smtClean="0"/>
              <a:t> </a:t>
            </a:r>
            <a:r>
              <a:rPr lang="en-GB" sz="2900" b="1" dirty="0" smtClean="0"/>
              <a:t>PLAINT</a:t>
            </a:r>
            <a:r>
              <a:rPr lang="en-GB" sz="2900" dirty="0" smtClean="0"/>
              <a:t> TOUJOURS       IL/ELLE </a:t>
            </a:r>
            <a:r>
              <a:rPr lang="en-GB" sz="2900" b="1" dirty="0" smtClean="0">
                <a:solidFill>
                  <a:srgbClr val="FF0000"/>
                </a:solidFill>
              </a:rPr>
              <a:t>N</a:t>
            </a:r>
            <a:r>
              <a:rPr lang="en-GB" sz="2900" b="1" dirty="0" smtClean="0"/>
              <a:t>’EST</a:t>
            </a:r>
            <a:r>
              <a:rPr lang="en-GB" sz="2900" dirty="0" smtClean="0"/>
              <a:t> </a:t>
            </a:r>
            <a:r>
              <a:rPr lang="en-GB" sz="2900" b="1" dirty="0" smtClean="0">
                <a:solidFill>
                  <a:srgbClr val="FF0000"/>
                </a:solidFill>
              </a:rPr>
              <a:t>PAS</a:t>
            </a:r>
            <a:r>
              <a:rPr lang="en-GB" sz="2900" dirty="0" smtClean="0"/>
              <a:t> DIGNE DE CONFIANCE</a:t>
            </a:r>
          </a:p>
          <a:p>
            <a:pPr>
              <a:buNone/>
            </a:pPr>
            <a:endParaRPr lang="en-GB" sz="2900" dirty="0" smtClean="0"/>
          </a:p>
        </p:txBody>
      </p:sp>
      <p:pic>
        <p:nvPicPr>
          <p:cNvPr id="1026" name="Picture 2" descr="http://www.anorak.co.uk/wp-content/uploads/angry-teach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88640"/>
            <a:ext cx="1752600" cy="1762125"/>
          </a:xfrm>
          <a:prstGeom prst="rect">
            <a:avLst/>
          </a:prstGeom>
          <a:noFill/>
        </p:spPr>
      </p:pic>
      <p:pic>
        <p:nvPicPr>
          <p:cNvPr id="8194" name="Picture 2" descr="red Negative Thumbs Down Sign finger palm. vector illustration - stock vec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14290"/>
            <a:ext cx="1127138" cy="13688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ET MOI? ET MES CAMARADES?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b="1" dirty="0" smtClean="0">
                <a:solidFill>
                  <a:srgbClr val="FF0000"/>
                </a:solidFill>
              </a:rPr>
              <a:t>JE SUIS.. IL/ELLE EST.. ILS/ELLES SONT..</a:t>
            </a:r>
            <a:r>
              <a:rPr lang="en-GB" dirty="0" smtClean="0"/>
              <a:t>	</a:t>
            </a:r>
            <a:r>
              <a:rPr lang="en-GB" b="1" dirty="0" smtClean="0"/>
              <a:t>CHALEUREUX/se</a:t>
            </a:r>
          </a:p>
          <a:p>
            <a:pPr>
              <a:buNone/>
            </a:pPr>
            <a:r>
              <a:rPr lang="en-GB" b="1" dirty="0" smtClean="0"/>
              <a:t>ATTENTIF/</a:t>
            </a:r>
            <a:r>
              <a:rPr lang="en-GB" b="1" dirty="0" err="1" smtClean="0"/>
              <a:t>ve</a:t>
            </a:r>
            <a:r>
              <a:rPr lang="en-GB" dirty="0" smtClean="0"/>
              <a:t>				</a:t>
            </a:r>
            <a:r>
              <a:rPr lang="en-GB" b="1" dirty="0" smtClean="0"/>
              <a:t>TRAVAILLEUR/</a:t>
            </a:r>
            <a:r>
              <a:rPr lang="en-GB" b="1" dirty="0" err="1" smtClean="0"/>
              <a:t>euse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SÉRIEUX/se</a:t>
            </a:r>
            <a:r>
              <a:rPr lang="en-GB" dirty="0" smtClean="0"/>
              <a:t>				</a:t>
            </a:r>
            <a:r>
              <a:rPr lang="en-GB" b="1" dirty="0" smtClean="0"/>
              <a:t>STUDIEUX/se</a:t>
            </a:r>
          </a:p>
          <a:p>
            <a:pPr>
              <a:buNone/>
            </a:pPr>
            <a:r>
              <a:rPr lang="en-GB" b="1" dirty="0" smtClean="0"/>
              <a:t>COMPÉTÉTIF/</a:t>
            </a:r>
            <a:r>
              <a:rPr lang="en-GB" b="1" dirty="0" err="1" smtClean="0"/>
              <a:t>ve</a:t>
            </a:r>
            <a:r>
              <a:rPr lang="en-GB" dirty="0" smtClean="0"/>
              <a:t>				</a:t>
            </a:r>
            <a:r>
              <a:rPr lang="en-GB" b="1" dirty="0" smtClean="0"/>
              <a:t>DOUÉ/e</a:t>
            </a:r>
          </a:p>
          <a:p>
            <a:pPr>
              <a:buNone/>
            </a:pPr>
            <a:r>
              <a:rPr lang="en-GB" b="1" dirty="0" smtClean="0"/>
              <a:t>MALIN/</a:t>
            </a:r>
            <a:r>
              <a:rPr lang="en-GB" b="1" dirty="0" err="1" smtClean="0"/>
              <a:t>gne</a:t>
            </a:r>
            <a:r>
              <a:rPr lang="en-GB" dirty="0" smtClean="0"/>
              <a:t>				</a:t>
            </a:r>
            <a:r>
              <a:rPr lang="en-GB" b="1" dirty="0" smtClean="0"/>
              <a:t>SAGE</a:t>
            </a:r>
          </a:p>
          <a:p>
            <a:pPr>
              <a:buNone/>
            </a:pPr>
            <a:r>
              <a:rPr lang="en-GB" b="1" dirty="0" smtClean="0"/>
              <a:t>OUVERT/e</a:t>
            </a:r>
            <a:r>
              <a:rPr lang="en-GB" dirty="0" smtClean="0"/>
              <a:t>				</a:t>
            </a:r>
            <a:r>
              <a:rPr lang="en-GB" b="1" dirty="0" smtClean="0"/>
              <a:t>SANS</a:t>
            </a:r>
            <a:r>
              <a:rPr lang="en-GB" dirty="0" smtClean="0"/>
              <a:t> </a:t>
            </a:r>
            <a:r>
              <a:rPr lang="en-GB" b="1" dirty="0" smtClean="0"/>
              <a:t>PRÉJUGÉS</a:t>
            </a:r>
          </a:p>
          <a:p>
            <a:pPr>
              <a:buNone/>
            </a:pPr>
            <a:r>
              <a:rPr lang="en-GB" b="1" dirty="0" smtClean="0"/>
              <a:t>AMICAL/e</a:t>
            </a:r>
            <a:r>
              <a:rPr lang="en-GB" dirty="0" smtClean="0"/>
              <a:t>				</a:t>
            </a:r>
            <a:r>
              <a:rPr lang="en-GB" b="1" dirty="0" smtClean="0"/>
              <a:t>COMPRÉHENSIF/</a:t>
            </a:r>
            <a:r>
              <a:rPr lang="en-GB" b="1" dirty="0" err="1" smtClean="0"/>
              <a:t>ve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PATIENT/e</a:t>
            </a:r>
            <a:r>
              <a:rPr lang="en-GB" dirty="0" smtClean="0"/>
              <a:t>				</a:t>
            </a:r>
            <a:r>
              <a:rPr lang="en-GB" b="1" dirty="0" smtClean="0"/>
              <a:t>SYMPA</a:t>
            </a:r>
          </a:p>
          <a:p>
            <a:pPr>
              <a:buNone/>
            </a:pPr>
            <a:r>
              <a:rPr lang="en-GB" b="1" dirty="0" smtClean="0"/>
              <a:t>DRÔLE</a:t>
            </a:r>
            <a:r>
              <a:rPr lang="en-GB" dirty="0" smtClean="0"/>
              <a:t>					</a:t>
            </a:r>
            <a:r>
              <a:rPr lang="en-GB" b="1" dirty="0" smtClean="0"/>
              <a:t>AMUSANT/e</a:t>
            </a:r>
          </a:p>
          <a:p>
            <a:pPr>
              <a:buNone/>
            </a:pPr>
            <a:r>
              <a:rPr lang="en-GB" b="1" dirty="0" smtClean="0"/>
              <a:t>MARRANT/e</a:t>
            </a:r>
            <a:r>
              <a:rPr lang="en-GB" dirty="0" smtClean="0"/>
              <a:t>				</a:t>
            </a:r>
            <a:r>
              <a:rPr lang="en-GB" b="1" dirty="0" smtClean="0"/>
              <a:t>RIGOLO/</a:t>
            </a:r>
            <a:r>
              <a:rPr lang="en-GB" b="1" dirty="0" err="1" smtClean="0"/>
              <a:t>te</a:t>
            </a:r>
            <a:endParaRPr lang="en-GB" b="1" dirty="0" smtClean="0"/>
          </a:p>
          <a:p>
            <a:pPr>
              <a:buNone/>
            </a:pPr>
            <a:r>
              <a:rPr lang="en-GB" b="1" dirty="0" smtClean="0"/>
              <a:t>SPORTIF/</a:t>
            </a:r>
            <a:r>
              <a:rPr lang="en-GB" b="1" dirty="0" err="1" smtClean="0"/>
              <a:t>ve</a:t>
            </a:r>
            <a:r>
              <a:rPr lang="en-GB" dirty="0" smtClean="0"/>
              <a:t>				</a:t>
            </a:r>
            <a:r>
              <a:rPr lang="en-GB" b="1" dirty="0" smtClean="0"/>
              <a:t>POLI/e</a:t>
            </a:r>
          </a:p>
          <a:p>
            <a:pPr>
              <a:buNone/>
            </a:pPr>
            <a:r>
              <a:rPr lang="en-GB" b="1" dirty="0" smtClean="0"/>
              <a:t>RESPECTUEUX/se</a:t>
            </a:r>
            <a:r>
              <a:rPr lang="en-GB" dirty="0" smtClean="0"/>
              <a:t>				</a:t>
            </a:r>
            <a:r>
              <a:rPr lang="en-GB" b="1" dirty="0" smtClean="0"/>
              <a:t>FIABLE</a:t>
            </a:r>
          </a:p>
          <a:p>
            <a:pPr>
              <a:buNone/>
            </a:pPr>
            <a:r>
              <a:rPr lang="en-GB" b="1" dirty="0" smtClean="0"/>
              <a:t>FORT</a:t>
            </a:r>
            <a:r>
              <a:rPr lang="en-GB" dirty="0" smtClean="0"/>
              <a:t>					</a:t>
            </a:r>
            <a:r>
              <a:rPr lang="en-GB" b="1" dirty="0" smtClean="0"/>
              <a:t>SINCÈRE</a:t>
            </a:r>
          </a:p>
          <a:p>
            <a:pPr>
              <a:buNone/>
            </a:pPr>
            <a:r>
              <a:rPr lang="en-GB" b="1" dirty="0" smtClean="0"/>
              <a:t>SÛR DE LUI/</a:t>
            </a:r>
            <a:r>
              <a:rPr lang="en-GB" b="1" dirty="0" err="1" smtClean="0"/>
              <a:t>elle</a:t>
            </a:r>
            <a:r>
              <a:rPr lang="en-GB" dirty="0" smtClean="0"/>
              <a:t>				</a:t>
            </a:r>
            <a:r>
              <a:rPr lang="en-GB" b="1" dirty="0" smtClean="0">
                <a:solidFill>
                  <a:srgbClr val="FF0000"/>
                </a:solidFill>
              </a:rPr>
              <a:t>SENSIBLE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maintain-positive-online-presence-300x30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214554"/>
            <a:ext cx="2071682" cy="207168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ET MOI? ET MES CAMARADES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sz="3400" b="1" dirty="0" smtClean="0">
                <a:solidFill>
                  <a:srgbClr val="FF0000"/>
                </a:solidFill>
              </a:rPr>
              <a:t>JE SUIS.. IL/ELLE EST.. ILS/ELLES SONT..</a:t>
            </a:r>
          </a:p>
          <a:p>
            <a:pPr>
              <a:buNone/>
            </a:pPr>
            <a:r>
              <a:rPr lang="en-GB" sz="3400" b="1" dirty="0" smtClean="0"/>
              <a:t>PARESSEUX/se</a:t>
            </a:r>
            <a:r>
              <a:rPr lang="en-GB" sz="3400" dirty="0" smtClean="0"/>
              <a:t>				</a:t>
            </a:r>
            <a:r>
              <a:rPr lang="en-GB" sz="3400" b="1" dirty="0" smtClean="0"/>
              <a:t>FAINÉANT/e</a:t>
            </a:r>
          </a:p>
          <a:p>
            <a:pPr>
              <a:buNone/>
            </a:pPr>
            <a:r>
              <a:rPr lang="en-GB" sz="3400" b="1" dirty="0" smtClean="0"/>
              <a:t>BAVARD/e</a:t>
            </a:r>
            <a:r>
              <a:rPr lang="en-GB" sz="3400" dirty="0" smtClean="0"/>
              <a:t>				</a:t>
            </a:r>
            <a:r>
              <a:rPr lang="en-GB" sz="3400" b="1" dirty="0" smtClean="0"/>
              <a:t>GRINCHEUX/se</a:t>
            </a:r>
          </a:p>
          <a:p>
            <a:pPr>
              <a:buNone/>
            </a:pPr>
            <a:r>
              <a:rPr lang="en-GB" sz="3400" b="1" dirty="0" smtClean="0"/>
              <a:t>IMPATIENT/e</a:t>
            </a:r>
            <a:r>
              <a:rPr lang="en-GB" sz="3400" dirty="0" smtClean="0"/>
              <a:t>				</a:t>
            </a:r>
            <a:r>
              <a:rPr lang="en-GB" sz="3400" b="1" dirty="0" smtClean="0"/>
              <a:t>CAFARDEUX/se</a:t>
            </a:r>
          </a:p>
          <a:p>
            <a:pPr>
              <a:buNone/>
            </a:pPr>
            <a:r>
              <a:rPr lang="en-GB" sz="3400" b="1" dirty="0" smtClean="0"/>
              <a:t>MÉCHANT/e</a:t>
            </a:r>
            <a:r>
              <a:rPr lang="en-GB" sz="3400" dirty="0" smtClean="0"/>
              <a:t>				</a:t>
            </a:r>
            <a:r>
              <a:rPr lang="en-GB" sz="3400" b="1" dirty="0" smtClean="0"/>
              <a:t>AGRESSIF/</a:t>
            </a:r>
            <a:r>
              <a:rPr lang="en-GB" sz="3400" b="1" dirty="0" err="1" smtClean="0"/>
              <a:t>ve</a:t>
            </a:r>
            <a:endParaRPr lang="en-GB" sz="3400" b="1" dirty="0" smtClean="0"/>
          </a:p>
          <a:p>
            <a:pPr>
              <a:buNone/>
            </a:pPr>
            <a:r>
              <a:rPr lang="en-GB" sz="3400" dirty="0" smtClean="0"/>
              <a:t>PEU </a:t>
            </a:r>
            <a:r>
              <a:rPr lang="en-GB" sz="3400" b="1" dirty="0" smtClean="0"/>
              <a:t>FIABLE</a:t>
            </a:r>
            <a:r>
              <a:rPr lang="en-GB" sz="3400" dirty="0" smtClean="0"/>
              <a:t>				</a:t>
            </a:r>
            <a:r>
              <a:rPr lang="en-GB" sz="3400" b="1" dirty="0" smtClean="0"/>
              <a:t>INGRAT/e</a:t>
            </a:r>
          </a:p>
          <a:p>
            <a:pPr>
              <a:buNone/>
            </a:pPr>
            <a:r>
              <a:rPr lang="en-GB" sz="3400" b="1" dirty="0" smtClean="0"/>
              <a:t>INDÉCIS/e</a:t>
            </a:r>
            <a:r>
              <a:rPr lang="en-GB" sz="3400" dirty="0" smtClean="0"/>
              <a:t>				</a:t>
            </a:r>
            <a:r>
              <a:rPr lang="en-GB" sz="3400" b="1" dirty="0" smtClean="0"/>
              <a:t>ANTIPATHIQUE</a:t>
            </a:r>
          </a:p>
          <a:p>
            <a:pPr>
              <a:buNone/>
            </a:pPr>
            <a:r>
              <a:rPr lang="en-GB" sz="3400" b="1" dirty="0" smtClean="0"/>
              <a:t>INAMICAL/e</a:t>
            </a:r>
            <a:r>
              <a:rPr lang="en-GB" sz="3400" dirty="0" smtClean="0"/>
              <a:t>				</a:t>
            </a:r>
            <a:r>
              <a:rPr lang="en-GB" sz="3400" b="1" dirty="0" smtClean="0"/>
              <a:t>FAIBLE</a:t>
            </a:r>
            <a:r>
              <a:rPr lang="en-GB" sz="3400" dirty="0" smtClean="0"/>
              <a:t> EN</a:t>
            </a:r>
          </a:p>
          <a:p>
            <a:pPr>
              <a:buNone/>
            </a:pPr>
            <a:r>
              <a:rPr lang="en-GB" sz="3400" b="1" dirty="0" smtClean="0"/>
              <a:t>PEU</a:t>
            </a:r>
            <a:r>
              <a:rPr lang="en-GB" sz="3400" dirty="0" smtClean="0"/>
              <a:t> </a:t>
            </a:r>
            <a:r>
              <a:rPr lang="en-GB" sz="3400" b="1" dirty="0" smtClean="0"/>
              <a:t>FIABLE</a:t>
            </a:r>
            <a:r>
              <a:rPr lang="en-GB" sz="3400" dirty="0" smtClean="0"/>
              <a:t>				</a:t>
            </a:r>
            <a:r>
              <a:rPr lang="en-GB" sz="3400" b="1" dirty="0" smtClean="0"/>
              <a:t>ÉGOÏSTE</a:t>
            </a:r>
          </a:p>
          <a:p>
            <a:pPr>
              <a:buNone/>
            </a:pPr>
            <a:r>
              <a:rPr lang="en-GB" sz="3400" b="1" dirty="0" smtClean="0"/>
              <a:t>LÂCHE</a:t>
            </a:r>
            <a:r>
              <a:rPr lang="en-GB" sz="3400" dirty="0" smtClean="0"/>
              <a:t>					</a:t>
            </a:r>
            <a:r>
              <a:rPr lang="en-GB" sz="3400" b="1" dirty="0" smtClean="0"/>
              <a:t>BÊTE</a:t>
            </a:r>
            <a:r>
              <a:rPr lang="en-GB" sz="3400" dirty="0" smtClean="0"/>
              <a:t>	</a:t>
            </a:r>
          </a:p>
          <a:p>
            <a:pPr>
              <a:buNone/>
            </a:pPr>
            <a:r>
              <a:rPr lang="en-GB" sz="3400" b="1" dirty="0" smtClean="0"/>
              <a:t>TRISTE</a:t>
            </a:r>
            <a:r>
              <a:rPr lang="en-GB" sz="3400" dirty="0" smtClean="0"/>
              <a:t>					</a:t>
            </a:r>
            <a:r>
              <a:rPr lang="en-GB" sz="3400" b="1" dirty="0" smtClean="0"/>
              <a:t>DÉPRIMÉ/e</a:t>
            </a:r>
          </a:p>
          <a:p>
            <a:pPr>
              <a:buNone/>
            </a:pPr>
            <a:r>
              <a:rPr lang="en-GB" sz="3400" b="1" dirty="0" smtClean="0"/>
              <a:t>INSINCÈRE</a:t>
            </a:r>
            <a:r>
              <a:rPr lang="en-GB" sz="3400" dirty="0" smtClean="0"/>
              <a:t>				</a:t>
            </a:r>
            <a:r>
              <a:rPr lang="en-GB" sz="3400" b="1" dirty="0" smtClean="0"/>
              <a:t>MÉPRISABLE</a:t>
            </a:r>
          </a:p>
          <a:p>
            <a:pPr>
              <a:buNone/>
            </a:pPr>
            <a:r>
              <a:rPr lang="en-GB" sz="3400" b="1" dirty="0" smtClean="0"/>
              <a:t>TROP SÛR DE LUI/</a:t>
            </a:r>
            <a:r>
              <a:rPr lang="en-GB" sz="3400" b="1" dirty="0" err="1" smtClean="0"/>
              <a:t>elle</a:t>
            </a:r>
            <a:r>
              <a:rPr lang="en-GB" sz="3400" b="1" dirty="0" smtClean="0"/>
              <a:t>						</a:t>
            </a:r>
            <a:r>
              <a:rPr lang="en-GB" dirty="0" smtClean="0"/>
              <a:t>	</a:t>
            </a:r>
            <a:endParaRPr lang="en-GB" dirty="0"/>
          </a:p>
        </p:txBody>
      </p:sp>
      <p:pic>
        <p:nvPicPr>
          <p:cNvPr id="1028" name="Picture 4" descr="9519656-little-devil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2571744"/>
            <a:ext cx="2457450" cy="2857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190</Words>
  <Application>Microsoft Office PowerPoint</Application>
  <PresentationFormat>On-screen Show (4:3)</PresentationFormat>
  <Paragraphs>220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MON COLLÈGE  MON LYCÉE MON ÉCOLE</vt:lpstr>
      <vt:lpstr>LES MATIÈRES</vt:lpstr>
      <vt:lpstr>SUBJECTS</vt:lpstr>
      <vt:lpstr>LES POSITIFS</vt:lpstr>
      <vt:lpstr>LES NÉGATIFS</vt:lpstr>
      <vt:lpstr>LES PROFS?</vt:lpstr>
      <vt:lpstr>LES PROFS?</vt:lpstr>
      <vt:lpstr>ET MOI? ET MES CAMARADES?</vt:lpstr>
      <vt:lpstr>ET MOI? ET MES CAMARADES</vt:lpstr>
      <vt:lpstr>LES BÂTIMENTS</vt:lpstr>
      <vt:lpstr>      SCHOOL VOCAB</vt:lpstr>
      <vt:lpstr>SCHOOL VOCAB</vt:lpstr>
      <vt:lpstr>SCHOOL VOCAB</vt:lpstr>
      <vt:lpstr>SCHOOL VOCAB</vt:lpstr>
      <vt:lpstr>SCHOOL VOCAB</vt:lpstr>
      <vt:lpstr>SCHOOL VOCAB</vt:lpstr>
      <vt:lpstr>SCHOOL UNIFORM mon uniforme scolaire consiste d’...</vt:lpstr>
      <vt:lpstr>SCHOOL UNIFORM LE CODE VESTIMENTAIRE</vt:lpstr>
    </vt:vector>
  </TitlesOfParts>
  <Company>Caistor Grammer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COLLÈGE  MON LYCÉE</dc:title>
  <dc:creator>andy.holland</dc:creator>
  <cp:lastModifiedBy>andy.holland</cp:lastModifiedBy>
  <cp:revision>177</cp:revision>
  <dcterms:created xsi:type="dcterms:W3CDTF">2014-05-20T09:06:52Z</dcterms:created>
  <dcterms:modified xsi:type="dcterms:W3CDTF">2014-06-12T10:05:01Z</dcterms:modified>
</cp:coreProperties>
</file>